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12"/>
  </p:notes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25"/>
    <a:srgbClr val="F7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268CA-AB90-A91B-C95A-D3816B82B088}" v="1487" dt="2025-03-17T21:36:24.527"/>
    <p1510:client id="{F2CC05A7-07FC-75B5-5A54-9A90FBB67484}" v="55" dt="2025-03-17T22:23:53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Hill" userId="S::nhill@texasaft.org::02bd76cd-83c1-4f6b-a460-b045571e6f29" providerId="AD" clId="Web-{5BE54BE0-1610-E78A-C2A6-22230B6CCF59}"/>
    <pc:docChg chg="modSld">
      <pc:chgData name="Nicole Hill" userId="S::nhill@texasaft.org::02bd76cd-83c1-4f6b-a460-b045571e6f29" providerId="AD" clId="Web-{5BE54BE0-1610-E78A-C2A6-22230B6CCF59}" dt="2024-02-09T19:10:21.423" v="11" actId="20577"/>
      <pc:docMkLst>
        <pc:docMk/>
      </pc:docMkLst>
      <pc:sldChg chg="modSp">
        <pc:chgData name="Nicole Hill" userId="S::nhill@texasaft.org::02bd76cd-83c1-4f6b-a460-b045571e6f29" providerId="AD" clId="Web-{5BE54BE0-1610-E78A-C2A6-22230B6CCF59}" dt="2024-02-09T19:10:21.423" v="11" actId="20577"/>
        <pc:sldMkLst>
          <pc:docMk/>
          <pc:sldMk cId="632195336" sldId="337"/>
        </pc:sldMkLst>
        <pc:spChg chg="mod">
          <ac:chgData name="Nicole Hill" userId="S::nhill@texasaft.org::02bd76cd-83c1-4f6b-a460-b045571e6f29" providerId="AD" clId="Web-{5BE54BE0-1610-E78A-C2A6-22230B6CCF59}" dt="2024-02-09T19:10:21.423" v="11" actId="20577"/>
          <ac:spMkLst>
            <pc:docMk/>
            <pc:sldMk cId="632195336" sldId="337"/>
            <ac:spMk id="4" creationId="{88248306-041B-98B4-F1A8-1C5C5F25806D}"/>
          </ac:spMkLst>
        </pc:spChg>
        <pc:spChg chg="mod">
          <ac:chgData name="Nicole Hill" userId="S::nhill@texasaft.org::02bd76cd-83c1-4f6b-a460-b045571e6f29" providerId="AD" clId="Web-{5BE54BE0-1610-E78A-C2A6-22230B6CCF59}" dt="2024-02-09T19:10:09.923" v="9" actId="14100"/>
          <ac:spMkLst>
            <pc:docMk/>
            <pc:sldMk cId="632195336" sldId="337"/>
            <ac:spMk id="5" creationId="{779EF6DE-EE18-5D8E-5587-D95E6CF7AA14}"/>
          </ac:spMkLst>
        </pc:spChg>
      </pc:sldChg>
    </pc:docChg>
  </pc:docChgLst>
  <pc:docChgLst>
    <pc:chgData name="Nicole Hill" userId="S::nhill@texasaft.org::02bd76cd-83c1-4f6b-a460-b045571e6f29" providerId="AD" clId="Web-{6042BC0E-F42C-13BA-45D6-BB927B8D8FEA}"/>
    <pc:docChg chg="modSld modMainMaster">
      <pc:chgData name="Nicole Hill" userId="S::nhill@texasaft.org::02bd76cd-83c1-4f6b-a460-b045571e6f29" providerId="AD" clId="Web-{6042BC0E-F42C-13BA-45D6-BB927B8D8FEA}" dt="2023-12-12T17:59:09.187" v="2"/>
      <pc:docMkLst>
        <pc:docMk/>
      </pc:docMkLst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3051550383" sldId="256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2509923739" sldId="260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701390478" sldId="262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651761444" sldId="285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3202724232" sldId="299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2024821893" sldId="306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4086264262" sldId="307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277776065" sldId="308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1168973314" sldId="309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264938237" sldId="312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3730534941" sldId="313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2644872556" sldId="314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3010454092" sldId="315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1466589219" sldId="316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4016457171" sldId="317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699779769" sldId="318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2255335559" sldId="319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2166243004" sldId="320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1665904313" sldId="321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4263641091" sldId="322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2325934631" sldId="323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2637546148" sldId="324"/>
        </pc:sldMkLst>
      </pc:sldChg>
      <pc:sldChg chg="modTransition">
        <pc:chgData name="Nicole Hill" userId="S::nhill@texasaft.org::02bd76cd-83c1-4f6b-a460-b045571e6f29" providerId="AD" clId="Web-{6042BC0E-F42C-13BA-45D6-BB927B8D8FEA}" dt="2023-12-12T17:59:09.187" v="2"/>
        <pc:sldMkLst>
          <pc:docMk/>
          <pc:sldMk cId="1419573576" sldId="325"/>
        </pc:sldMkLst>
      </pc:sldChg>
      <pc:sldMasterChg chg="modTransition modSldLayout">
        <pc:chgData name="Nicole Hill" userId="S::nhill@texasaft.org::02bd76cd-83c1-4f6b-a460-b045571e6f29" providerId="AD" clId="Web-{6042BC0E-F42C-13BA-45D6-BB927B8D8FEA}" dt="2023-12-12T17:59:09.187" v="2"/>
        <pc:sldMasterMkLst>
          <pc:docMk/>
          <pc:sldMasterMk cId="2703680742" sldId="2147483689"/>
        </pc:sldMasterMkLst>
        <pc:sldLayoutChg chg="modTransition">
          <pc:chgData name="Nicole Hill" userId="S::nhill@texasaft.org::02bd76cd-83c1-4f6b-a460-b045571e6f29" providerId="AD" clId="Web-{6042BC0E-F42C-13BA-45D6-BB927B8D8FEA}" dt="2023-12-12T17:59:09.187" v="2"/>
          <pc:sldLayoutMkLst>
            <pc:docMk/>
            <pc:sldMasterMk cId="2703680742" sldId="2147483689"/>
            <pc:sldLayoutMk cId="3396048599" sldId="2147483690"/>
          </pc:sldLayoutMkLst>
        </pc:sldLayoutChg>
        <pc:sldLayoutChg chg="modTransition">
          <pc:chgData name="Nicole Hill" userId="S::nhill@texasaft.org::02bd76cd-83c1-4f6b-a460-b045571e6f29" providerId="AD" clId="Web-{6042BC0E-F42C-13BA-45D6-BB927B8D8FEA}" dt="2023-12-12T17:59:09.187" v="2"/>
          <pc:sldLayoutMkLst>
            <pc:docMk/>
            <pc:sldMasterMk cId="2703680742" sldId="2147483689"/>
            <pc:sldLayoutMk cId="1123691019" sldId="2147483691"/>
          </pc:sldLayoutMkLst>
        </pc:sldLayoutChg>
        <pc:sldLayoutChg chg="modTransition">
          <pc:chgData name="Nicole Hill" userId="S::nhill@texasaft.org::02bd76cd-83c1-4f6b-a460-b045571e6f29" providerId="AD" clId="Web-{6042BC0E-F42C-13BA-45D6-BB927B8D8FEA}" dt="2023-12-12T17:59:09.187" v="2"/>
          <pc:sldLayoutMkLst>
            <pc:docMk/>
            <pc:sldMasterMk cId="2703680742" sldId="2147483689"/>
            <pc:sldLayoutMk cId="2976043488" sldId="2147483692"/>
          </pc:sldLayoutMkLst>
        </pc:sldLayoutChg>
        <pc:sldLayoutChg chg="modTransition">
          <pc:chgData name="Nicole Hill" userId="S::nhill@texasaft.org::02bd76cd-83c1-4f6b-a460-b045571e6f29" providerId="AD" clId="Web-{6042BC0E-F42C-13BA-45D6-BB927B8D8FEA}" dt="2023-12-12T17:59:09.187" v="2"/>
          <pc:sldLayoutMkLst>
            <pc:docMk/>
            <pc:sldMasterMk cId="2703680742" sldId="2147483689"/>
            <pc:sldLayoutMk cId="107804207" sldId="2147483693"/>
          </pc:sldLayoutMkLst>
        </pc:sldLayoutChg>
        <pc:sldLayoutChg chg="modTransition">
          <pc:chgData name="Nicole Hill" userId="S::nhill@texasaft.org::02bd76cd-83c1-4f6b-a460-b045571e6f29" providerId="AD" clId="Web-{6042BC0E-F42C-13BA-45D6-BB927B8D8FEA}" dt="2023-12-12T17:59:09.187" v="2"/>
          <pc:sldLayoutMkLst>
            <pc:docMk/>
            <pc:sldMasterMk cId="2703680742" sldId="2147483689"/>
            <pc:sldLayoutMk cId="1853674163" sldId="2147483694"/>
          </pc:sldLayoutMkLst>
        </pc:sldLayoutChg>
        <pc:sldLayoutChg chg="modTransition">
          <pc:chgData name="Nicole Hill" userId="S::nhill@texasaft.org::02bd76cd-83c1-4f6b-a460-b045571e6f29" providerId="AD" clId="Web-{6042BC0E-F42C-13BA-45D6-BB927B8D8FEA}" dt="2023-12-12T17:59:09.187" v="2"/>
          <pc:sldLayoutMkLst>
            <pc:docMk/>
            <pc:sldMasterMk cId="2703680742" sldId="2147483689"/>
            <pc:sldLayoutMk cId="841593377" sldId="2147483695"/>
          </pc:sldLayoutMkLst>
        </pc:sldLayoutChg>
        <pc:sldLayoutChg chg="modTransition">
          <pc:chgData name="Nicole Hill" userId="S::nhill@texasaft.org::02bd76cd-83c1-4f6b-a460-b045571e6f29" providerId="AD" clId="Web-{6042BC0E-F42C-13BA-45D6-BB927B8D8FEA}" dt="2023-12-12T17:59:09.187" v="2"/>
          <pc:sldLayoutMkLst>
            <pc:docMk/>
            <pc:sldMasterMk cId="2703680742" sldId="2147483689"/>
            <pc:sldLayoutMk cId="3213060148" sldId="2147483696"/>
          </pc:sldLayoutMkLst>
        </pc:sldLayoutChg>
        <pc:sldLayoutChg chg="modTransition">
          <pc:chgData name="Nicole Hill" userId="S::nhill@texasaft.org::02bd76cd-83c1-4f6b-a460-b045571e6f29" providerId="AD" clId="Web-{6042BC0E-F42C-13BA-45D6-BB927B8D8FEA}" dt="2023-12-12T17:59:09.187" v="2"/>
          <pc:sldLayoutMkLst>
            <pc:docMk/>
            <pc:sldMasterMk cId="2703680742" sldId="2147483689"/>
            <pc:sldLayoutMk cId="3689130591" sldId="2147483697"/>
          </pc:sldLayoutMkLst>
        </pc:sldLayoutChg>
        <pc:sldLayoutChg chg="modTransition">
          <pc:chgData name="Nicole Hill" userId="S::nhill@texasaft.org::02bd76cd-83c1-4f6b-a460-b045571e6f29" providerId="AD" clId="Web-{6042BC0E-F42C-13BA-45D6-BB927B8D8FEA}" dt="2023-12-12T17:59:09.187" v="2"/>
          <pc:sldLayoutMkLst>
            <pc:docMk/>
            <pc:sldMasterMk cId="2703680742" sldId="2147483689"/>
            <pc:sldLayoutMk cId="3646622337" sldId="2147483698"/>
          </pc:sldLayoutMkLst>
        </pc:sldLayoutChg>
        <pc:sldLayoutChg chg="modTransition">
          <pc:chgData name="Nicole Hill" userId="S::nhill@texasaft.org::02bd76cd-83c1-4f6b-a460-b045571e6f29" providerId="AD" clId="Web-{6042BC0E-F42C-13BA-45D6-BB927B8D8FEA}" dt="2023-12-12T17:59:09.187" v="2"/>
          <pc:sldLayoutMkLst>
            <pc:docMk/>
            <pc:sldMasterMk cId="2703680742" sldId="2147483689"/>
            <pc:sldLayoutMk cId="3340710719" sldId="2147483699"/>
          </pc:sldLayoutMkLst>
        </pc:sldLayoutChg>
        <pc:sldLayoutChg chg="modTransition">
          <pc:chgData name="Nicole Hill" userId="S::nhill@texasaft.org::02bd76cd-83c1-4f6b-a460-b045571e6f29" providerId="AD" clId="Web-{6042BC0E-F42C-13BA-45D6-BB927B8D8FEA}" dt="2023-12-12T17:59:09.187" v="2"/>
          <pc:sldLayoutMkLst>
            <pc:docMk/>
            <pc:sldMasterMk cId="2703680742" sldId="2147483689"/>
            <pc:sldLayoutMk cId="2468249712" sldId="2147483700"/>
          </pc:sldLayoutMkLst>
        </pc:sldLayoutChg>
      </pc:sldMasterChg>
    </pc:docChg>
  </pc:docChgLst>
  <pc:docChgLst>
    <pc:chgData name="Nicole Hill" userId="02bd76cd-83c1-4f6b-a460-b045571e6f29" providerId="ADAL" clId="{D134FD74-9B45-3D47-B451-2F77B8520863}"/>
    <pc:docChg chg="custSel modSld modShowInfo">
      <pc:chgData name="Nicole Hill" userId="02bd76cd-83c1-4f6b-a460-b045571e6f29" providerId="ADAL" clId="{D134FD74-9B45-3D47-B451-2F77B8520863}" dt="2023-12-12T18:38:55.816" v="1" actId="2744"/>
      <pc:docMkLst>
        <pc:docMk/>
      </pc:docMkLst>
      <pc:sldChg chg="modSp mod">
        <pc:chgData name="Nicole Hill" userId="02bd76cd-83c1-4f6b-a460-b045571e6f29" providerId="ADAL" clId="{D134FD74-9B45-3D47-B451-2F77B8520863}" dt="2023-12-12T18:38:51.218" v="0" actId="27636"/>
        <pc:sldMkLst>
          <pc:docMk/>
          <pc:sldMk cId="3730534941" sldId="313"/>
        </pc:sldMkLst>
        <pc:spChg chg="mod">
          <ac:chgData name="Nicole Hill" userId="02bd76cd-83c1-4f6b-a460-b045571e6f29" providerId="ADAL" clId="{D134FD74-9B45-3D47-B451-2F77B8520863}" dt="2023-12-12T18:38:51.218" v="0" actId="27636"/>
          <ac:spMkLst>
            <pc:docMk/>
            <pc:sldMk cId="3730534941" sldId="313"/>
            <ac:spMk id="14" creationId="{3C180FF8-35A6-56D3-D0F6-1996E5039710}"/>
          </ac:spMkLst>
        </pc:spChg>
      </pc:sldChg>
    </pc:docChg>
  </pc:docChgLst>
  <pc:docChgLst>
    <pc:chgData name="Nicole Hill" userId="S::nhill@texasaft.org::02bd76cd-83c1-4f6b-a460-b045571e6f29" providerId="AD" clId="Web-{239268CA-AB90-A91B-C95A-D3816B82B088}"/>
    <pc:docChg chg="addSld delSld modSld sldOrd">
      <pc:chgData name="Nicole Hill" userId="S::nhill@texasaft.org::02bd76cd-83c1-4f6b-a460-b045571e6f29" providerId="AD" clId="Web-{239268CA-AB90-A91B-C95A-D3816B82B088}" dt="2025-03-17T21:31:27.555" v="1344" actId="20577"/>
      <pc:docMkLst>
        <pc:docMk/>
      </pc:docMkLst>
      <pc:sldChg chg="addSp delSp modSp mod setBg setClrOvrMap">
        <pc:chgData name="Nicole Hill" userId="S::nhill@texasaft.org::02bd76cd-83c1-4f6b-a460-b045571e6f29" providerId="AD" clId="Web-{239268CA-AB90-A91B-C95A-D3816B82B088}" dt="2025-03-17T20:28:54.088" v="107"/>
        <pc:sldMkLst>
          <pc:docMk/>
          <pc:sldMk cId="3051550383" sldId="256"/>
        </pc:sldMkLst>
        <pc:spChg chg="add mod">
          <ac:chgData name="Nicole Hill" userId="S::nhill@texasaft.org::02bd76cd-83c1-4f6b-a460-b045571e6f29" providerId="AD" clId="Web-{239268CA-AB90-A91B-C95A-D3816B82B088}" dt="2025-03-17T20:28:54.088" v="107"/>
          <ac:spMkLst>
            <pc:docMk/>
            <pc:sldMk cId="3051550383" sldId="256"/>
            <ac:spMk id="4" creationId="{C2212226-A8CD-6ADB-0A5E-E90E91D715F6}"/>
          </ac:spMkLst>
        </pc:spChg>
        <pc:spChg chg="add mod">
          <ac:chgData name="Nicole Hill" userId="S::nhill@texasaft.org::02bd76cd-83c1-4f6b-a460-b045571e6f29" providerId="AD" clId="Web-{239268CA-AB90-A91B-C95A-D3816B82B088}" dt="2025-03-17T20:28:27.135" v="101"/>
          <ac:spMkLst>
            <pc:docMk/>
            <pc:sldMk cId="3051550383" sldId="256"/>
            <ac:spMk id="5" creationId="{E936069E-48CE-88A2-A9C1-107BD3185AF3}"/>
          </ac:spMkLst>
        </pc:spChg>
        <pc:spChg chg="del">
          <ac:chgData name="Nicole Hill" userId="S::nhill@texasaft.org::02bd76cd-83c1-4f6b-a460-b045571e6f29" providerId="AD" clId="Web-{239268CA-AB90-A91B-C95A-D3816B82B088}" dt="2025-03-17T20:25:38.851" v="2"/>
          <ac:spMkLst>
            <pc:docMk/>
            <pc:sldMk cId="3051550383" sldId="256"/>
            <ac:spMk id="51" creationId="{0DBD4729-DBDF-40A6-9BA4-E4C97EF6DD37}"/>
          </ac:spMkLst>
        </pc:spChg>
        <pc:spChg chg="del">
          <ac:chgData name="Nicole Hill" userId="S::nhill@texasaft.org::02bd76cd-83c1-4f6b-a460-b045571e6f29" providerId="AD" clId="Web-{239268CA-AB90-A91B-C95A-D3816B82B088}" dt="2025-03-17T20:25:38.851" v="2"/>
          <ac:spMkLst>
            <pc:docMk/>
            <pc:sldMk cId="3051550383" sldId="256"/>
            <ac:spMk id="53" creationId="{55125130-F4AB-465E-8AE2-E583FCAAB224}"/>
          </ac:spMkLst>
        </pc:spChg>
        <pc:spChg chg="del">
          <ac:chgData name="Nicole Hill" userId="S::nhill@texasaft.org::02bd76cd-83c1-4f6b-a460-b045571e6f29" providerId="AD" clId="Web-{239268CA-AB90-A91B-C95A-D3816B82B088}" dt="2025-03-17T20:25:38.851" v="2"/>
          <ac:spMkLst>
            <pc:docMk/>
            <pc:sldMk cId="3051550383" sldId="256"/>
            <ac:spMk id="55" creationId="{E0BA65A2-0302-4468-ADA7-9EC3F9593F51}"/>
          </ac:spMkLst>
        </pc:spChg>
        <pc:spChg chg="del">
          <ac:chgData name="Nicole Hill" userId="S::nhill@texasaft.org::02bd76cd-83c1-4f6b-a460-b045571e6f29" providerId="AD" clId="Web-{239268CA-AB90-A91B-C95A-D3816B82B088}" dt="2025-03-17T20:25:38.851" v="2"/>
          <ac:spMkLst>
            <pc:docMk/>
            <pc:sldMk cId="3051550383" sldId="256"/>
            <ac:spMk id="57" creationId="{20C97E5C-C165-417B-BBDE-6701E226BE3D}"/>
          </ac:spMkLst>
        </pc:spChg>
        <pc:spChg chg="del">
          <ac:chgData name="Nicole Hill" userId="S::nhill@texasaft.org::02bd76cd-83c1-4f6b-a460-b045571e6f29" providerId="AD" clId="Web-{239268CA-AB90-A91B-C95A-D3816B82B088}" dt="2025-03-17T20:25:38.851" v="2"/>
          <ac:spMkLst>
            <pc:docMk/>
            <pc:sldMk cId="3051550383" sldId="256"/>
            <ac:spMk id="59" creationId="{95D0E1C6-221C-4835-B0D4-24184F6B6E21}"/>
          </ac:spMkLst>
        </pc:spChg>
        <pc:spChg chg="del">
          <ac:chgData name="Nicole Hill" userId="S::nhill@texasaft.org::02bd76cd-83c1-4f6b-a460-b045571e6f29" providerId="AD" clId="Web-{239268CA-AB90-A91B-C95A-D3816B82B088}" dt="2025-03-17T20:25:38.851" v="2"/>
          <ac:spMkLst>
            <pc:docMk/>
            <pc:sldMk cId="3051550383" sldId="256"/>
            <ac:spMk id="61" creationId="{A98F2782-0AD1-4AB6-BBB8-3BA1BB416CE2}"/>
          </ac:spMkLst>
        </pc:spChg>
        <pc:spChg chg="add">
          <ac:chgData name="Nicole Hill" userId="S::nhill@texasaft.org::02bd76cd-83c1-4f6b-a460-b045571e6f29" providerId="AD" clId="Web-{239268CA-AB90-A91B-C95A-D3816B82B088}" dt="2025-03-17T20:25:38.851" v="2"/>
          <ac:spMkLst>
            <pc:docMk/>
            <pc:sldMk cId="3051550383" sldId="256"/>
            <ac:spMk id="66" creationId="{D441E7DC-C148-4A95-AF2B-D613C2820E3F}"/>
          </ac:spMkLst>
        </pc:spChg>
        <pc:spChg chg="add">
          <ac:chgData name="Nicole Hill" userId="S::nhill@texasaft.org::02bd76cd-83c1-4f6b-a460-b045571e6f29" providerId="AD" clId="Web-{239268CA-AB90-A91B-C95A-D3816B82B088}" dt="2025-03-17T20:25:38.851" v="2"/>
          <ac:spMkLst>
            <pc:docMk/>
            <pc:sldMk cId="3051550383" sldId="256"/>
            <ac:spMk id="68" creationId="{3FB3E502-7B9D-4CC2-AEF1-61E35D08ED3B}"/>
          </ac:spMkLst>
        </pc:spChg>
        <pc:spChg chg="add">
          <ac:chgData name="Nicole Hill" userId="S::nhill@texasaft.org::02bd76cd-83c1-4f6b-a460-b045571e6f29" providerId="AD" clId="Web-{239268CA-AB90-A91B-C95A-D3816B82B088}" dt="2025-03-17T20:25:38.851" v="2"/>
          <ac:spMkLst>
            <pc:docMk/>
            <pc:sldMk cId="3051550383" sldId="256"/>
            <ac:spMk id="70" creationId="{BC3DFB63-5ACC-44EB-A0A9-33D0ADA3ED61}"/>
          </ac:spMkLst>
        </pc:spChg>
        <pc:picChg chg="del">
          <ac:chgData name="Nicole Hill" userId="S::nhill@texasaft.org::02bd76cd-83c1-4f6b-a460-b045571e6f29" providerId="AD" clId="Web-{239268CA-AB90-A91B-C95A-D3816B82B088}" dt="2025-03-17T20:25:07.241" v="0"/>
          <ac:picMkLst>
            <pc:docMk/>
            <pc:sldMk cId="3051550383" sldId="256"/>
            <ac:picMk id="2" creationId="{F3CB88D2-1A12-505A-8647-9753113F7343}"/>
          </ac:picMkLst>
        </pc:picChg>
        <pc:picChg chg="add mod">
          <ac:chgData name="Nicole Hill" userId="S::nhill@texasaft.org::02bd76cd-83c1-4f6b-a460-b045571e6f29" providerId="AD" clId="Web-{239268CA-AB90-A91B-C95A-D3816B82B088}" dt="2025-03-17T20:26:39.289" v="58"/>
          <ac:picMkLst>
            <pc:docMk/>
            <pc:sldMk cId="3051550383" sldId="256"/>
            <ac:picMk id="3" creationId="{ECAE6079-FE21-1AD0-1528-67C04BC51E72}"/>
          </ac:picMkLst>
        </pc:picChg>
      </pc:sldChg>
      <pc:sldChg chg="addSp delSp modSp new">
        <pc:chgData name="Nicole Hill" userId="S::nhill@texasaft.org::02bd76cd-83c1-4f6b-a460-b045571e6f29" providerId="AD" clId="Web-{239268CA-AB90-A91B-C95A-D3816B82B088}" dt="2025-03-17T20:36:45.111" v="186" actId="1076"/>
        <pc:sldMkLst>
          <pc:docMk/>
          <pc:sldMk cId="701504571" sldId="257"/>
        </pc:sldMkLst>
        <pc:spChg chg="mod">
          <ac:chgData name="Nicole Hill" userId="S::nhill@texasaft.org::02bd76cd-83c1-4f6b-a460-b045571e6f29" providerId="AD" clId="Web-{239268CA-AB90-A91B-C95A-D3816B82B088}" dt="2025-03-17T20:30:24.340" v="118" actId="20577"/>
          <ac:spMkLst>
            <pc:docMk/>
            <pc:sldMk cId="701504571" sldId="257"/>
            <ac:spMk id="2" creationId="{7750DBA5-CCF8-65E1-D48A-363FA99C073B}"/>
          </ac:spMkLst>
        </pc:spChg>
        <pc:spChg chg="mod">
          <ac:chgData name="Nicole Hill" userId="S::nhill@texasaft.org::02bd76cd-83c1-4f6b-a460-b045571e6f29" providerId="AD" clId="Web-{239268CA-AB90-A91B-C95A-D3816B82B088}" dt="2025-03-17T20:36:37.705" v="184" actId="14100"/>
          <ac:spMkLst>
            <pc:docMk/>
            <pc:sldMk cId="701504571" sldId="257"/>
            <ac:spMk id="3" creationId="{D7297EE1-CA44-67F3-D5C5-6AAB2E0B99F6}"/>
          </ac:spMkLst>
        </pc:spChg>
        <pc:spChg chg="del">
          <ac:chgData name="Nicole Hill" userId="S::nhill@texasaft.org::02bd76cd-83c1-4f6b-a460-b045571e6f29" providerId="AD" clId="Web-{239268CA-AB90-A91B-C95A-D3816B82B088}" dt="2025-03-17T20:34:39.672" v="125"/>
          <ac:spMkLst>
            <pc:docMk/>
            <pc:sldMk cId="701504571" sldId="257"/>
            <ac:spMk id="4" creationId="{19C09D69-43DD-D138-3106-92EB2F79334C}"/>
          </ac:spMkLst>
        </pc:spChg>
        <pc:spChg chg="add mod">
          <ac:chgData name="Nicole Hill" userId="S::nhill@texasaft.org::02bd76cd-83c1-4f6b-a460-b045571e6f29" providerId="AD" clId="Web-{239268CA-AB90-A91B-C95A-D3816B82B088}" dt="2025-03-17T20:36:45.111" v="186" actId="1076"/>
          <ac:spMkLst>
            <pc:docMk/>
            <pc:sldMk cId="701504571" sldId="257"/>
            <ac:spMk id="6" creationId="{288FF1ED-DD97-F8E2-BEB9-4D1E0AB8D4A6}"/>
          </ac:spMkLst>
        </pc:spChg>
        <pc:picChg chg="add mod ord">
          <ac:chgData name="Nicole Hill" userId="S::nhill@texasaft.org::02bd76cd-83c1-4f6b-a460-b045571e6f29" providerId="AD" clId="Web-{239268CA-AB90-A91B-C95A-D3816B82B088}" dt="2025-03-17T20:36:39.673" v="185" actId="1076"/>
          <ac:picMkLst>
            <pc:docMk/>
            <pc:sldMk cId="701504571" sldId="257"/>
            <ac:picMk id="5" creationId="{75A1E9AD-DDFF-C336-D648-3288DC4716C6}"/>
          </ac:picMkLst>
        </pc:picChg>
      </pc:sldChg>
      <pc:sldChg chg="delSp modSp add replId">
        <pc:chgData name="Nicole Hill" userId="S::nhill@texasaft.org::02bd76cd-83c1-4f6b-a460-b045571e6f29" providerId="AD" clId="Web-{239268CA-AB90-A91B-C95A-D3816B82B088}" dt="2025-03-17T20:40:45.021" v="372" actId="1076"/>
        <pc:sldMkLst>
          <pc:docMk/>
          <pc:sldMk cId="916315474" sldId="258"/>
        </pc:sldMkLst>
        <pc:spChg chg="mod">
          <ac:chgData name="Nicole Hill" userId="S::nhill@texasaft.org::02bd76cd-83c1-4f6b-a460-b045571e6f29" providerId="AD" clId="Web-{239268CA-AB90-A91B-C95A-D3816B82B088}" dt="2025-03-17T20:37:17.408" v="201" actId="20577"/>
          <ac:spMkLst>
            <pc:docMk/>
            <pc:sldMk cId="916315474" sldId="258"/>
            <ac:spMk id="2" creationId="{CF5B444A-61F1-8F9E-9013-F04FA02BD765}"/>
          </ac:spMkLst>
        </pc:spChg>
        <pc:spChg chg="mod">
          <ac:chgData name="Nicole Hill" userId="S::nhill@texasaft.org::02bd76cd-83c1-4f6b-a460-b045571e6f29" providerId="AD" clId="Web-{239268CA-AB90-A91B-C95A-D3816B82B088}" dt="2025-03-17T20:39:15.254" v="368" actId="20577"/>
          <ac:spMkLst>
            <pc:docMk/>
            <pc:sldMk cId="916315474" sldId="258"/>
            <ac:spMk id="3" creationId="{F9BDE652-B713-5D12-8818-4C6FF70E62AE}"/>
          </ac:spMkLst>
        </pc:spChg>
        <pc:spChg chg="del">
          <ac:chgData name="Nicole Hill" userId="S::nhill@texasaft.org::02bd76cd-83c1-4f6b-a460-b045571e6f29" providerId="AD" clId="Web-{239268CA-AB90-A91B-C95A-D3816B82B088}" dt="2025-03-17T20:37:21.518" v="202"/>
          <ac:spMkLst>
            <pc:docMk/>
            <pc:sldMk cId="916315474" sldId="258"/>
            <ac:spMk id="6" creationId="{CF9139EF-75D1-5AC2-300B-ED4E61BE3B17}"/>
          </ac:spMkLst>
        </pc:spChg>
        <pc:picChg chg="mod">
          <ac:chgData name="Nicole Hill" userId="S::nhill@texasaft.org::02bd76cd-83c1-4f6b-a460-b045571e6f29" providerId="AD" clId="Web-{239268CA-AB90-A91B-C95A-D3816B82B088}" dt="2025-03-17T20:40:45.021" v="372" actId="1076"/>
          <ac:picMkLst>
            <pc:docMk/>
            <pc:sldMk cId="916315474" sldId="258"/>
            <ac:picMk id="5" creationId="{DC7CE748-0BFD-FD10-17FA-3BA3F4ED3345}"/>
          </ac:picMkLst>
        </pc:picChg>
      </pc:sldChg>
      <pc:sldChg chg="modSp add del replId">
        <pc:chgData name="Nicole Hill" userId="S::nhill@texasaft.org::02bd76cd-83c1-4f6b-a460-b045571e6f29" providerId="AD" clId="Web-{239268CA-AB90-A91B-C95A-D3816B82B088}" dt="2025-03-17T20:41:50.209" v="387"/>
        <pc:sldMkLst>
          <pc:docMk/>
          <pc:sldMk cId="2777103029" sldId="259"/>
        </pc:sldMkLst>
        <pc:spChg chg="mod">
          <ac:chgData name="Nicole Hill" userId="S::nhill@texasaft.org::02bd76cd-83c1-4f6b-a460-b045571e6f29" providerId="AD" clId="Web-{239268CA-AB90-A91B-C95A-D3816B82B088}" dt="2025-03-17T20:41:43.756" v="386" actId="20577"/>
          <ac:spMkLst>
            <pc:docMk/>
            <pc:sldMk cId="2777103029" sldId="259"/>
            <ac:spMk id="2" creationId="{E2457943-807B-2CAA-B8E8-5B171388BBC0}"/>
          </ac:spMkLst>
        </pc:spChg>
      </pc:sldChg>
      <pc:sldChg chg="modSp new">
        <pc:chgData name="Nicole Hill" userId="S::nhill@texasaft.org::02bd76cd-83c1-4f6b-a460-b045571e6f29" providerId="AD" clId="Web-{239268CA-AB90-A91B-C95A-D3816B82B088}" dt="2025-03-17T21:24:13.503" v="1002" actId="20577"/>
        <pc:sldMkLst>
          <pc:docMk/>
          <pc:sldMk cId="3273895333" sldId="259"/>
        </pc:sldMkLst>
        <pc:spChg chg="mod">
          <ac:chgData name="Nicole Hill" userId="S::nhill@texasaft.org::02bd76cd-83c1-4f6b-a460-b045571e6f29" providerId="AD" clId="Web-{239268CA-AB90-A91B-C95A-D3816B82B088}" dt="2025-03-17T20:42:31.913" v="436" actId="20577"/>
          <ac:spMkLst>
            <pc:docMk/>
            <pc:sldMk cId="3273895333" sldId="259"/>
            <ac:spMk id="2" creationId="{0B39446B-046E-71FE-AA69-DB4A95778949}"/>
          </ac:spMkLst>
        </pc:spChg>
        <pc:spChg chg="mod">
          <ac:chgData name="Nicole Hill" userId="S::nhill@texasaft.org::02bd76cd-83c1-4f6b-a460-b045571e6f29" providerId="AD" clId="Web-{239268CA-AB90-A91B-C95A-D3816B82B088}" dt="2025-03-17T21:24:06.081" v="1000" actId="20577"/>
          <ac:spMkLst>
            <pc:docMk/>
            <pc:sldMk cId="3273895333" sldId="259"/>
            <ac:spMk id="3" creationId="{8E9F3C05-1EEF-61A9-2A38-65E33AED5398}"/>
          </ac:spMkLst>
        </pc:spChg>
        <pc:spChg chg="mod">
          <ac:chgData name="Nicole Hill" userId="S::nhill@texasaft.org::02bd76cd-83c1-4f6b-a460-b045571e6f29" providerId="AD" clId="Web-{239268CA-AB90-A91B-C95A-D3816B82B088}" dt="2025-03-17T21:23:59.862" v="998" actId="20577"/>
          <ac:spMkLst>
            <pc:docMk/>
            <pc:sldMk cId="3273895333" sldId="259"/>
            <ac:spMk id="4" creationId="{29E77867-C151-0487-DDE7-0C9CED767354}"/>
          </ac:spMkLst>
        </pc:spChg>
        <pc:spChg chg="mod">
          <ac:chgData name="Nicole Hill" userId="S::nhill@texasaft.org::02bd76cd-83c1-4f6b-a460-b045571e6f29" providerId="AD" clId="Web-{239268CA-AB90-A91B-C95A-D3816B82B088}" dt="2025-03-17T21:24:13.503" v="1002" actId="20577"/>
          <ac:spMkLst>
            <pc:docMk/>
            <pc:sldMk cId="3273895333" sldId="259"/>
            <ac:spMk id="5" creationId="{5E7D5E63-8B3C-71ED-68F1-CFA974AF355D}"/>
          </ac:spMkLst>
        </pc:spChg>
        <pc:spChg chg="mod">
          <ac:chgData name="Nicole Hill" userId="S::nhill@texasaft.org::02bd76cd-83c1-4f6b-a460-b045571e6f29" providerId="AD" clId="Web-{239268CA-AB90-A91B-C95A-D3816B82B088}" dt="2025-03-17T21:23:59.862" v="998" actId="20577"/>
          <ac:spMkLst>
            <pc:docMk/>
            <pc:sldMk cId="3273895333" sldId="259"/>
            <ac:spMk id="6" creationId="{C7A09E3E-E0C9-76BA-6247-DFD3C2CFA207}"/>
          </ac:spMkLst>
        </pc:spChg>
      </pc:sldChg>
      <pc:sldChg chg="modSp add replId">
        <pc:chgData name="Nicole Hill" userId="S::nhill@texasaft.org::02bd76cd-83c1-4f6b-a460-b045571e6f29" providerId="AD" clId="Web-{239268CA-AB90-A91B-C95A-D3816B82B088}" dt="2025-03-17T21:30:54.477" v="1298" actId="20577"/>
        <pc:sldMkLst>
          <pc:docMk/>
          <pc:sldMk cId="3065139669" sldId="260"/>
        </pc:sldMkLst>
        <pc:spChg chg="mod">
          <ac:chgData name="Nicole Hill" userId="S::nhill@texasaft.org::02bd76cd-83c1-4f6b-a460-b045571e6f29" providerId="AD" clId="Web-{239268CA-AB90-A91B-C95A-D3816B82B088}" dt="2025-03-17T20:42:41.835" v="454" actId="20577"/>
          <ac:spMkLst>
            <pc:docMk/>
            <pc:sldMk cId="3065139669" sldId="260"/>
            <ac:spMk id="2" creationId="{8AD1E0D7-BEA9-063C-41BE-035039769440}"/>
          </ac:spMkLst>
        </pc:spChg>
        <pc:spChg chg="mod">
          <ac:chgData name="Nicole Hill" userId="S::nhill@texasaft.org::02bd76cd-83c1-4f6b-a460-b045571e6f29" providerId="AD" clId="Web-{239268CA-AB90-A91B-C95A-D3816B82B088}" dt="2025-03-17T21:30:54.477" v="1298" actId="20577"/>
          <ac:spMkLst>
            <pc:docMk/>
            <pc:sldMk cId="3065139669" sldId="260"/>
            <ac:spMk id="3" creationId="{EF8E4DEC-07B7-D2F8-7AF1-2662CDFF746D}"/>
          </ac:spMkLst>
        </pc:spChg>
        <pc:picChg chg="mod">
          <ac:chgData name="Nicole Hill" userId="S::nhill@texasaft.org::02bd76cd-83c1-4f6b-a460-b045571e6f29" providerId="AD" clId="Web-{239268CA-AB90-A91B-C95A-D3816B82B088}" dt="2025-03-17T20:46:08.041" v="703"/>
          <ac:picMkLst>
            <pc:docMk/>
            <pc:sldMk cId="3065139669" sldId="260"/>
            <ac:picMk id="5" creationId="{95B4F612-0C56-A8E4-39EF-26AB2A7586EB}"/>
          </ac:picMkLst>
        </pc:picChg>
      </pc:sldChg>
      <pc:sldChg chg="modSp add ord replId">
        <pc:chgData name="Nicole Hill" userId="S::nhill@texasaft.org::02bd76cd-83c1-4f6b-a460-b045571e6f29" providerId="AD" clId="Web-{239268CA-AB90-A91B-C95A-D3816B82B088}" dt="2025-03-17T21:31:27.555" v="1344" actId="20577"/>
        <pc:sldMkLst>
          <pc:docMk/>
          <pc:sldMk cId="1532723166" sldId="261"/>
        </pc:sldMkLst>
        <pc:spChg chg="mod">
          <ac:chgData name="Nicole Hill" userId="S::nhill@texasaft.org::02bd76cd-83c1-4f6b-a460-b045571e6f29" providerId="AD" clId="Web-{239268CA-AB90-A91B-C95A-D3816B82B088}" dt="2025-03-17T21:25:14.160" v="1034" actId="20577"/>
          <ac:spMkLst>
            <pc:docMk/>
            <pc:sldMk cId="1532723166" sldId="261"/>
            <ac:spMk id="2" creationId="{97D6A61B-9F8D-05B6-78A1-E0D6863A4DB5}"/>
          </ac:spMkLst>
        </pc:spChg>
        <pc:spChg chg="mod">
          <ac:chgData name="Nicole Hill" userId="S::nhill@texasaft.org::02bd76cd-83c1-4f6b-a460-b045571e6f29" providerId="AD" clId="Web-{239268CA-AB90-A91B-C95A-D3816B82B088}" dt="2025-03-17T21:31:27.555" v="1344" actId="20577"/>
          <ac:spMkLst>
            <pc:docMk/>
            <pc:sldMk cId="1532723166" sldId="261"/>
            <ac:spMk id="3" creationId="{C5E8C280-3D94-1E0C-492B-1A9906275CE6}"/>
          </ac:spMkLst>
        </pc:spChg>
        <pc:picChg chg="mod">
          <ac:chgData name="Nicole Hill" userId="S::nhill@texasaft.org::02bd76cd-83c1-4f6b-a460-b045571e6f29" providerId="AD" clId="Web-{239268CA-AB90-A91B-C95A-D3816B82B088}" dt="2025-03-17T21:28:14.240" v="1227"/>
          <ac:picMkLst>
            <pc:docMk/>
            <pc:sldMk cId="1532723166" sldId="261"/>
            <ac:picMk id="5" creationId="{3661B770-0537-EBA3-5FB4-083D888347CD}"/>
          </ac:picMkLst>
        </pc:picChg>
      </pc:sldChg>
      <pc:sldChg chg="addSp modSp new">
        <pc:chgData name="Nicole Hill" userId="S::nhill@texasaft.org::02bd76cd-83c1-4f6b-a460-b045571e6f29" providerId="AD" clId="Web-{239268CA-AB90-A91B-C95A-D3816B82B088}" dt="2025-03-17T21:30:01.945" v="1250" actId="1076"/>
        <pc:sldMkLst>
          <pc:docMk/>
          <pc:sldMk cId="614682569" sldId="262"/>
        </pc:sldMkLst>
        <pc:spChg chg="add mod">
          <ac:chgData name="Nicole Hill" userId="S::nhill@texasaft.org::02bd76cd-83c1-4f6b-a460-b045571e6f29" providerId="AD" clId="Web-{239268CA-AB90-A91B-C95A-D3816B82B088}" dt="2025-03-17T21:30:01.945" v="1250" actId="1076"/>
          <ac:spMkLst>
            <pc:docMk/>
            <pc:sldMk cId="614682569" sldId="262"/>
            <ac:spMk id="2" creationId="{AF4050BA-35D8-E3F9-7452-47DF995E17FF}"/>
          </ac:spMkLst>
        </pc:spChg>
      </pc:sldChg>
      <pc:sldChg chg="del">
        <pc:chgData name="Nicole Hill" userId="S::nhill@texasaft.org::02bd76cd-83c1-4f6b-a460-b045571e6f29" providerId="AD" clId="Web-{239268CA-AB90-A91B-C95A-D3816B82B088}" dt="2025-03-17T20:29:46.480" v="109"/>
        <pc:sldMkLst>
          <pc:docMk/>
          <pc:sldMk cId="3010454092" sldId="315"/>
        </pc:sldMkLst>
      </pc:sldChg>
      <pc:sldChg chg="del">
        <pc:chgData name="Nicole Hill" userId="S::nhill@texasaft.org::02bd76cd-83c1-4f6b-a460-b045571e6f29" providerId="AD" clId="Web-{239268CA-AB90-A91B-C95A-D3816B82B088}" dt="2025-03-17T20:29:43.605" v="108"/>
        <pc:sldMkLst>
          <pc:docMk/>
          <pc:sldMk cId="1163944094" sldId="326"/>
        </pc:sldMkLst>
      </pc:sldChg>
      <pc:sldChg chg="del">
        <pc:chgData name="Nicole Hill" userId="S::nhill@texasaft.org::02bd76cd-83c1-4f6b-a460-b045571e6f29" providerId="AD" clId="Web-{239268CA-AB90-A91B-C95A-D3816B82B088}" dt="2025-03-17T20:29:49.667" v="110"/>
        <pc:sldMkLst>
          <pc:docMk/>
          <pc:sldMk cId="1781525398" sldId="327"/>
        </pc:sldMkLst>
      </pc:sldChg>
      <pc:sldChg chg="del">
        <pc:chgData name="Nicole Hill" userId="S::nhill@texasaft.org::02bd76cd-83c1-4f6b-a460-b045571e6f29" providerId="AD" clId="Web-{239268CA-AB90-A91B-C95A-D3816B82B088}" dt="2025-03-17T20:29:56.620" v="111"/>
        <pc:sldMkLst>
          <pc:docMk/>
          <pc:sldMk cId="2039222611" sldId="336"/>
        </pc:sldMkLst>
      </pc:sldChg>
      <pc:sldChg chg="del">
        <pc:chgData name="Nicole Hill" userId="S::nhill@texasaft.org::02bd76cd-83c1-4f6b-a460-b045571e6f29" providerId="AD" clId="Web-{239268CA-AB90-A91B-C95A-D3816B82B088}" dt="2025-03-17T20:29:59.105" v="112"/>
        <pc:sldMkLst>
          <pc:docMk/>
          <pc:sldMk cId="632195336" sldId="337"/>
        </pc:sldMkLst>
      </pc:sldChg>
    </pc:docChg>
  </pc:docChgLst>
  <pc:docChgLst>
    <pc:chgData name="Nicole Hill" userId="S::nhill@texasaft.org::02bd76cd-83c1-4f6b-a460-b045571e6f29" providerId="AD" clId="Web-{7A3976E9-B182-A8D6-1871-7FC5B998E91A}"/>
    <pc:docChg chg="modSld">
      <pc:chgData name="Nicole Hill" userId="S::nhill@texasaft.org::02bd76cd-83c1-4f6b-a460-b045571e6f29" providerId="AD" clId="Web-{7A3976E9-B182-A8D6-1871-7FC5B998E91A}" dt="2024-02-21T16:23:08.302" v="450" actId="20577"/>
      <pc:docMkLst>
        <pc:docMk/>
      </pc:docMkLst>
      <pc:sldChg chg="addSp delSp modSp">
        <pc:chgData name="Nicole Hill" userId="S::nhill@texasaft.org::02bd76cd-83c1-4f6b-a460-b045571e6f29" providerId="AD" clId="Web-{7A3976E9-B182-A8D6-1871-7FC5B998E91A}" dt="2024-02-21T16:22:38.161" v="438" actId="20577"/>
        <pc:sldMkLst>
          <pc:docMk/>
          <pc:sldMk cId="3010454092" sldId="315"/>
        </pc:sldMkLst>
        <pc:spChg chg="mod">
          <ac:chgData name="Nicole Hill" userId="S::nhill@texasaft.org::02bd76cd-83c1-4f6b-a460-b045571e6f29" providerId="AD" clId="Web-{7A3976E9-B182-A8D6-1871-7FC5B998E91A}" dt="2024-02-21T16:00:22.648" v="178"/>
          <ac:spMkLst>
            <pc:docMk/>
            <pc:sldMk cId="3010454092" sldId="315"/>
            <ac:spMk id="2" creationId="{EC9881DE-5E89-C457-4B3C-B31C0DE7CE75}"/>
          </ac:spMkLst>
        </pc:spChg>
        <pc:spChg chg="mod">
          <ac:chgData name="Nicole Hill" userId="S::nhill@texasaft.org::02bd76cd-83c1-4f6b-a460-b045571e6f29" providerId="AD" clId="Web-{7A3976E9-B182-A8D6-1871-7FC5B998E91A}" dt="2024-02-21T16:22:38.161" v="438" actId="20577"/>
          <ac:spMkLst>
            <pc:docMk/>
            <pc:sldMk cId="3010454092" sldId="315"/>
            <ac:spMk id="4" creationId="{47323292-26D7-4045-CF47-A8797E09F361}"/>
          </ac:spMkLst>
        </pc:spChg>
        <pc:spChg chg="del">
          <ac:chgData name="Nicole Hill" userId="S::nhill@texasaft.org::02bd76cd-83c1-4f6b-a460-b045571e6f29" providerId="AD" clId="Web-{7A3976E9-B182-A8D6-1871-7FC5B998E91A}" dt="2024-02-21T16:00:22.648" v="178"/>
          <ac:spMkLst>
            <pc:docMk/>
            <pc:sldMk cId="3010454092" sldId="315"/>
            <ac:spMk id="23" creationId="{A078A52F-85EA-4C0B-962B-D9D9DD4DD78C}"/>
          </ac:spMkLst>
        </pc:spChg>
        <pc:spChg chg="del">
          <ac:chgData name="Nicole Hill" userId="S::nhill@texasaft.org::02bd76cd-83c1-4f6b-a460-b045571e6f29" providerId="AD" clId="Web-{7A3976E9-B182-A8D6-1871-7FC5B998E91A}" dt="2024-02-21T16:00:22.648" v="178"/>
          <ac:spMkLst>
            <pc:docMk/>
            <pc:sldMk cId="3010454092" sldId="315"/>
            <ac:spMk id="24" creationId="{919797D5-5700-4683-B30A-5B4D56CB8270}"/>
          </ac:spMkLst>
        </pc:spChg>
        <pc:spChg chg="del">
          <ac:chgData name="Nicole Hill" userId="S::nhill@texasaft.org::02bd76cd-83c1-4f6b-a460-b045571e6f29" providerId="AD" clId="Web-{7A3976E9-B182-A8D6-1871-7FC5B998E91A}" dt="2024-02-21T16:00:22.648" v="178"/>
          <ac:spMkLst>
            <pc:docMk/>
            <pc:sldMk cId="3010454092" sldId="315"/>
            <ac:spMk id="25" creationId="{4856A7B9-9801-42EC-A4C9-7E22A56EF53D}"/>
          </ac:spMkLst>
        </pc:spChg>
        <pc:spChg chg="del">
          <ac:chgData name="Nicole Hill" userId="S::nhill@texasaft.org::02bd76cd-83c1-4f6b-a460-b045571e6f29" providerId="AD" clId="Web-{7A3976E9-B182-A8D6-1871-7FC5B998E91A}" dt="2024-02-21T16:00:22.648" v="178"/>
          <ac:spMkLst>
            <pc:docMk/>
            <pc:sldMk cId="3010454092" sldId="315"/>
            <ac:spMk id="26" creationId="{A8D10092-A860-4EFB-963F-A14DA3648858}"/>
          </ac:spMkLst>
        </pc:spChg>
        <pc:spChg chg="del">
          <ac:chgData name="Nicole Hill" userId="S::nhill@texasaft.org::02bd76cd-83c1-4f6b-a460-b045571e6f29" providerId="AD" clId="Web-{7A3976E9-B182-A8D6-1871-7FC5B998E91A}" dt="2024-02-21T16:00:22.648" v="178"/>
          <ac:spMkLst>
            <pc:docMk/>
            <pc:sldMk cId="3010454092" sldId="315"/>
            <ac:spMk id="27" creationId="{EE15E636-2C9E-42CB-B482-436AA81BF93B}"/>
          </ac:spMkLst>
        </pc:spChg>
        <pc:spChg chg="add">
          <ac:chgData name="Nicole Hill" userId="S::nhill@texasaft.org::02bd76cd-83c1-4f6b-a460-b045571e6f29" providerId="AD" clId="Web-{7A3976E9-B182-A8D6-1871-7FC5B998E91A}" dt="2024-02-21T16:00:22.648" v="178"/>
          <ac:spMkLst>
            <pc:docMk/>
            <pc:sldMk cId="3010454092" sldId="315"/>
            <ac:spMk id="32" creationId="{48E96387-12F1-45E4-9322-ABBF2EE040E9}"/>
          </ac:spMkLst>
        </pc:spChg>
        <pc:spChg chg="add">
          <ac:chgData name="Nicole Hill" userId="S::nhill@texasaft.org::02bd76cd-83c1-4f6b-a460-b045571e6f29" providerId="AD" clId="Web-{7A3976E9-B182-A8D6-1871-7FC5B998E91A}" dt="2024-02-21T16:00:22.648" v="178"/>
          <ac:spMkLst>
            <pc:docMk/>
            <pc:sldMk cId="3010454092" sldId="315"/>
            <ac:spMk id="34" creationId="{A9F421DD-DE4E-4547-A904-3F80E25E3F35}"/>
          </ac:spMkLst>
        </pc:spChg>
        <pc:spChg chg="add">
          <ac:chgData name="Nicole Hill" userId="S::nhill@texasaft.org::02bd76cd-83c1-4f6b-a460-b045571e6f29" providerId="AD" clId="Web-{7A3976E9-B182-A8D6-1871-7FC5B998E91A}" dt="2024-02-21T16:00:22.648" v="178"/>
          <ac:spMkLst>
            <pc:docMk/>
            <pc:sldMk cId="3010454092" sldId="315"/>
            <ac:spMk id="36" creationId="{09985DEC-1215-4209-9708-B45CC977402E}"/>
          </ac:spMkLst>
        </pc:spChg>
        <pc:spChg chg="add">
          <ac:chgData name="Nicole Hill" userId="S::nhill@texasaft.org::02bd76cd-83c1-4f6b-a460-b045571e6f29" providerId="AD" clId="Web-{7A3976E9-B182-A8D6-1871-7FC5B998E91A}" dt="2024-02-21T16:00:22.648" v="178"/>
          <ac:spMkLst>
            <pc:docMk/>
            <pc:sldMk cId="3010454092" sldId="315"/>
            <ac:spMk id="38" creationId="{A926A64B-3BCB-44CC-892E-C791C324B7F0}"/>
          </ac:spMkLst>
        </pc:spChg>
        <pc:spChg chg="add">
          <ac:chgData name="Nicole Hill" userId="S::nhill@texasaft.org::02bd76cd-83c1-4f6b-a460-b045571e6f29" providerId="AD" clId="Web-{7A3976E9-B182-A8D6-1871-7FC5B998E91A}" dt="2024-02-21T16:00:22.648" v="178"/>
          <ac:spMkLst>
            <pc:docMk/>
            <pc:sldMk cId="3010454092" sldId="315"/>
            <ac:spMk id="40" creationId="{3FE9758B-E361-4084-8D9F-729FA6C4AD7E}"/>
          </ac:spMkLst>
        </pc:spChg>
        <pc:grpChg chg="del">
          <ac:chgData name="Nicole Hill" userId="S::nhill@texasaft.org::02bd76cd-83c1-4f6b-a460-b045571e6f29" providerId="AD" clId="Web-{7A3976E9-B182-A8D6-1871-7FC5B998E91A}" dt="2024-02-21T16:00:22.648" v="178"/>
          <ac:grpSpMkLst>
            <pc:docMk/>
            <pc:sldMk cId="3010454092" sldId="315"/>
            <ac:grpSpMk id="20" creationId="{01D4AEDF-0CF9-4271-ABB7-3D3489BB42D0}"/>
          </ac:grpSpMkLst>
        </pc:grpChg>
        <pc:picChg chg="del">
          <ac:chgData name="Nicole Hill" userId="S::nhill@texasaft.org::02bd76cd-83c1-4f6b-a460-b045571e6f29" providerId="AD" clId="Web-{7A3976E9-B182-A8D6-1871-7FC5B998E91A}" dt="2024-02-21T16:00:15.366" v="176"/>
          <ac:picMkLst>
            <pc:docMk/>
            <pc:sldMk cId="3010454092" sldId="315"/>
            <ac:picMk id="3" creationId="{280CF3FD-E244-5EEC-6CCB-55997E5836B5}"/>
          </ac:picMkLst>
        </pc:picChg>
        <pc:picChg chg="mod ord">
          <ac:chgData name="Nicole Hill" userId="S::nhill@texasaft.org::02bd76cd-83c1-4f6b-a460-b045571e6f29" providerId="AD" clId="Web-{7A3976E9-B182-A8D6-1871-7FC5B998E91A}" dt="2024-02-21T16:00:22.648" v="178"/>
          <ac:picMkLst>
            <pc:docMk/>
            <pc:sldMk cId="3010454092" sldId="315"/>
            <ac:picMk id="5" creationId="{E5E5ED80-D344-A870-0333-65CB7FD019DA}"/>
          </ac:picMkLst>
        </pc:picChg>
        <pc:picChg chg="del">
          <ac:chgData name="Nicole Hill" userId="S::nhill@texasaft.org::02bd76cd-83c1-4f6b-a460-b045571e6f29" providerId="AD" clId="Web-{7A3976E9-B182-A8D6-1871-7FC5B998E91A}" dt="2024-02-21T16:00:15.851" v="177"/>
          <ac:picMkLst>
            <pc:docMk/>
            <pc:sldMk cId="3010454092" sldId="315"/>
            <ac:picMk id="6" creationId="{A1C76135-D1C4-603C-971C-22ADA260E04E}"/>
          </ac:picMkLst>
        </pc:picChg>
        <pc:picChg chg="del">
          <ac:chgData name="Nicole Hill" userId="S::nhill@texasaft.org::02bd76cd-83c1-4f6b-a460-b045571e6f29" providerId="AD" clId="Web-{7A3976E9-B182-A8D6-1871-7FC5B998E91A}" dt="2024-02-21T16:00:13.632" v="175"/>
          <ac:picMkLst>
            <pc:docMk/>
            <pc:sldMk cId="3010454092" sldId="315"/>
            <ac:picMk id="7" creationId="{310DF270-B9F9-797B-E639-EF182522C16D}"/>
          </ac:picMkLst>
        </pc:picChg>
      </pc:sldChg>
      <pc:sldChg chg="addSp modSp">
        <pc:chgData name="Nicole Hill" userId="S::nhill@texasaft.org::02bd76cd-83c1-4f6b-a460-b045571e6f29" providerId="AD" clId="Web-{7A3976E9-B182-A8D6-1871-7FC5B998E91A}" dt="2024-02-21T15:56:01.325" v="150" actId="1076"/>
        <pc:sldMkLst>
          <pc:docMk/>
          <pc:sldMk cId="1163944094" sldId="326"/>
        </pc:sldMkLst>
        <pc:spChg chg="mod">
          <ac:chgData name="Nicole Hill" userId="S::nhill@texasaft.org::02bd76cd-83c1-4f6b-a460-b045571e6f29" providerId="AD" clId="Web-{7A3976E9-B182-A8D6-1871-7FC5B998E91A}" dt="2024-02-21T15:53:20.366" v="31" actId="20577"/>
          <ac:spMkLst>
            <pc:docMk/>
            <pc:sldMk cId="1163944094" sldId="326"/>
            <ac:spMk id="2" creationId="{F77A6AE5-FF42-8AC7-5F6D-C8DFAE16BA6A}"/>
          </ac:spMkLst>
        </pc:spChg>
        <pc:spChg chg="mod">
          <ac:chgData name="Nicole Hill" userId="S::nhill@texasaft.org::02bd76cd-83c1-4f6b-a460-b045571e6f29" providerId="AD" clId="Web-{7A3976E9-B182-A8D6-1871-7FC5B998E91A}" dt="2024-02-21T15:55:50.544" v="147" actId="20577"/>
          <ac:spMkLst>
            <pc:docMk/>
            <pc:sldMk cId="1163944094" sldId="326"/>
            <ac:spMk id="4" creationId="{DAD0E8A6-CE51-CE46-A9BE-64E5C0A80959}"/>
          </ac:spMkLst>
        </pc:spChg>
        <pc:grpChg chg="ord">
          <ac:chgData name="Nicole Hill" userId="S::nhill@texasaft.org::02bd76cd-83c1-4f6b-a460-b045571e6f29" providerId="AD" clId="Web-{7A3976E9-B182-A8D6-1871-7FC5B998E91A}" dt="2024-02-21T15:51:23.268" v="3"/>
          <ac:grpSpMkLst>
            <pc:docMk/>
            <pc:sldMk cId="1163944094" sldId="326"/>
            <ac:grpSpMk id="20" creationId="{AA9EB0BC-A85E-4C26-B355-5DFCEF6CCB49}"/>
          </ac:grpSpMkLst>
        </pc:grpChg>
        <pc:picChg chg="add mod">
          <ac:chgData name="Nicole Hill" userId="S::nhill@texasaft.org::02bd76cd-83c1-4f6b-a460-b045571e6f29" providerId="AD" clId="Web-{7A3976E9-B182-A8D6-1871-7FC5B998E91A}" dt="2024-02-21T15:56:01.325" v="150" actId="1076"/>
          <ac:picMkLst>
            <pc:docMk/>
            <pc:sldMk cId="1163944094" sldId="326"/>
            <ac:picMk id="3" creationId="{7C0487AC-6ECF-476C-2C34-B1D74A51D4D1}"/>
          </ac:picMkLst>
        </pc:picChg>
        <pc:picChg chg="mod modCrop">
          <ac:chgData name="Nicole Hill" userId="S::nhill@texasaft.org::02bd76cd-83c1-4f6b-a460-b045571e6f29" providerId="AD" clId="Web-{7A3976E9-B182-A8D6-1871-7FC5B998E91A}" dt="2024-02-21T15:51:14.674" v="2"/>
          <ac:picMkLst>
            <pc:docMk/>
            <pc:sldMk cId="1163944094" sldId="326"/>
            <ac:picMk id="5" creationId="{5C9BCF6C-26B4-E010-70DF-A1C461F02463}"/>
          </ac:picMkLst>
        </pc:picChg>
      </pc:sldChg>
      <pc:sldChg chg="modSp">
        <pc:chgData name="Nicole Hill" userId="S::nhill@texasaft.org::02bd76cd-83c1-4f6b-a460-b045571e6f29" providerId="AD" clId="Web-{7A3976E9-B182-A8D6-1871-7FC5B998E91A}" dt="2024-02-21T16:23:08.302" v="450" actId="20577"/>
        <pc:sldMkLst>
          <pc:docMk/>
          <pc:sldMk cId="1781525398" sldId="327"/>
        </pc:sldMkLst>
        <pc:spChg chg="mod">
          <ac:chgData name="Nicole Hill" userId="S::nhill@texasaft.org::02bd76cd-83c1-4f6b-a460-b045571e6f29" providerId="AD" clId="Web-{7A3976E9-B182-A8D6-1871-7FC5B998E91A}" dt="2024-02-21T16:23:08.302" v="450" actId="20577"/>
          <ac:spMkLst>
            <pc:docMk/>
            <pc:sldMk cId="1781525398" sldId="327"/>
            <ac:spMk id="9" creationId="{EEE62A4D-149F-E62B-038B-48FBE78F64EF}"/>
          </ac:spMkLst>
        </pc:spChg>
      </pc:sldChg>
    </pc:docChg>
  </pc:docChgLst>
  <pc:docChgLst>
    <pc:chgData name="Zeph Capo" userId="S::zcapo@texasaft.org::149376ae-e460-4a25-bc5f-0ca06da106a5" providerId="AD" clId="Web-{054C7C88-3938-A456-1872-B39D48DEA872}"/>
    <pc:docChg chg="modSld">
      <pc:chgData name="Zeph Capo" userId="S::zcapo@texasaft.org::149376ae-e460-4a25-bc5f-0ca06da106a5" providerId="AD" clId="Web-{054C7C88-3938-A456-1872-B39D48DEA872}" dt="2024-04-09T23:09:10.464" v="0" actId="1076"/>
      <pc:docMkLst>
        <pc:docMk/>
      </pc:docMkLst>
      <pc:sldChg chg="modSp">
        <pc:chgData name="Zeph Capo" userId="S::zcapo@texasaft.org::149376ae-e460-4a25-bc5f-0ca06da106a5" providerId="AD" clId="Web-{054C7C88-3938-A456-1872-B39D48DEA872}" dt="2024-04-09T23:09:10.464" v="0" actId="1076"/>
        <pc:sldMkLst>
          <pc:docMk/>
          <pc:sldMk cId="1163944094" sldId="326"/>
        </pc:sldMkLst>
        <pc:picChg chg="mod">
          <ac:chgData name="Zeph Capo" userId="S::zcapo@texasaft.org::149376ae-e460-4a25-bc5f-0ca06da106a5" providerId="AD" clId="Web-{054C7C88-3938-A456-1872-B39D48DEA872}" dt="2024-04-09T23:09:10.464" v="0" actId="1076"/>
          <ac:picMkLst>
            <pc:docMk/>
            <pc:sldMk cId="1163944094" sldId="326"/>
            <ac:picMk id="5" creationId="{5C9BCF6C-26B4-E010-70DF-A1C461F02463}"/>
          </ac:picMkLst>
        </pc:picChg>
      </pc:sldChg>
    </pc:docChg>
  </pc:docChgLst>
  <pc:docChgLst>
    <pc:chgData name="Nicole Hill" userId="S::nhill@texasaft.org::02bd76cd-83c1-4f6b-a460-b045571e6f29" providerId="AD" clId="Web-{03DCC2C7-890D-63E0-C426-E7DBE8E3F529}"/>
    <pc:docChg chg="addSld delSld modSld sldOrd">
      <pc:chgData name="Nicole Hill" userId="S::nhill@texasaft.org::02bd76cd-83c1-4f6b-a460-b045571e6f29" providerId="AD" clId="Web-{03DCC2C7-890D-63E0-C426-E7DBE8E3F529}" dt="2024-02-09T18:45:52.541" v="870" actId="1076"/>
      <pc:docMkLst>
        <pc:docMk/>
      </pc:docMkLst>
      <pc:sldChg chg="addSp delSp modSp mod setBg setClrOvrMap">
        <pc:chgData name="Nicole Hill" userId="S::nhill@texasaft.org::02bd76cd-83c1-4f6b-a460-b045571e6f29" providerId="AD" clId="Web-{03DCC2C7-890D-63E0-C426-E7DBE8E3F529}" dt="2024-02-09T17:42:13.352" v="2"/>
        <pc:sldMkLst>
          <pc:docMk/>
          <pc:sldMk cId="3051550383" sldId="256"/>
        </pc:sldMkLst>
        <pc:spChg chg="del">
          <ac:chgData name="Nicole Hill" userId="S::nhill@texasaft.org::02bd76cd-83c1-4f6b-a460-b045571e6f29" providerId="AD" clId="Web-{03DCC2C7-890D-63E0-C426-E7DBE8E3F529}" dt="2024-02-09T17:42:13.352" v="2"/>
          <ac:spMkLst>
            <pc:docMk/>
            <pc:sldMk cId="3051550383" sldId="256"/>
            <ac:spMk id="42" creationId="{D441E7DC-C148-4A95-AF2B-D613C2820E3F}"/>
          </ac:spMkLst>
        </pc:spChg>
        <pc:spChg chg="del">
          <ac:chgData name="Nicole Hill" userId="S::nhill@texasaft.org::02bd76cd-83c1-4f6b-a460-b045571e6f29" providerId="AD" clId="Web-{03DCC2C7-890D-63E0-C426-E7DBE8E3F529}" dt="2024-02-09T17:42:13.352" v="2"/>
          <ac:spMkLst>
            <pc:docMk/>
            <pc:sldMk cId="3051550383" sldId="256"/>
            <ac:spMk id="44" creationId="{3FB3E502-7B9D-4CC2-AEF1-61E35D08ED3B}"/>
          </ac:spMkLst>
        </pc:spChg>
        <pc:spChg chg="del">
          <ac:chgData name="Nicole Hill" userId="S::nhill@texasaft.org::02bd76cd-83c1-4f6b-a460-b045571e6f29" providerId="AD" clId="Web-{03DCC2C7-890D-63E0-C426-E7DBE8E3F529}" dt="2024-02-09T17:42:13.352" v="2"/>
          <ac:spMkLst>
            <pc:docMk/>
            <pc:sldMk cId="3051550383" sldId="256"/>
            <ac:spMk id="46" creationId="{BC3DFB63-5ACC-44EB-A0A9-33D0ADA3ED61}"/>
          </ac:spMkLst>
        </pc:spChg>
        <pc:spChg chg="add">
          <ac:chgData name="Nicole Hill" userId="S::nhill@texasaft.org::02bd76cd-83c1-4f6b-a460-b045571e6f29" providerId="AD" clId="Web-{03DCC2C7-890D-63E0-C426-E7DBE8E3F529}" dt="2024-02-09T17:42:13.352" v="2"/>
          <ac:spMkLst>
            <pc:docMk/>
            <pc:sldMk cId="3051550383" sldId="256"/>
            <ac:spMk id="51" creationId="{0DBD4729-DBDF-40A6-9BA4-E4C97EF6DD37}"/>
          </ac:spMkLst>
        </pc:spChg>
        <pc:spChg chg="add">
          <ac:chgData name="Nicole Hill" userId="S::nhill@texasaft.org::02bd76cd-83c1-4f6b-a460-b045571e6f29" providerId="AD" clId="Web-{03DCC2C7-890D-63E0-C426-E7DBE8E3F529}" dt="2024-02-09T17:42:13.352" v="2"/>
          <ac:spMkLst>
            <pc:docMk/>
            <pc:sldMk cId="3051550383" sldId="256"/>
            <ac:spMk id="53" creationId="{55125130-F4AB-465E-8AE2-E583FCAAB224}"/>
          </ac:spMkLst>
        </pc:spChg>
        <pc:spChg chg="add">
          <ac:chgData name="Nicole Hill" userId="S::nhill@texasaft.org::02bd76cd-83c1-4f6b-a460-b045571e6f29" providerId="AD" clId="Web-{03DCC2C7-890D-63E0-C426-E7DBE8E3F529}" dt="2024-02-09T17:42:13.352" v="2"/>
          <ac:spMkLst>
            <pc:docMk/>
            <pc:sldMk cId="3051550383" sldId="256"/>
            <ac:spMk id="55" creationId="{E0BA65A2-0302-4468-ADA7-9EC3F9593F51}"/>
          </ac:spMkLst>
        </pc:spChg>
        <pc:spChg chg="add">
          <ac:chgData name="Nicole Hill" userId="S::nhill@texasaft.org::02bd76cd-83c1-4f6b-a460-b045571e6f29" providerId="AD" clId="Web-{03DCC2C7-890D-63E0-C426-E7DBE8E3F529}" dt="2024-02-09T17:42:13.352" v="2"/>
          <ac:spMkLst>
            <pc:docMk/>
            <pc:sldMk cId="3051550383" sldId="256"/>
            <ac:spMk id="57" creationId="{20C97E5C-C165-417B-BBDE-6701E226BE3D}"/>
          </ac:spMkLst>
        </pc:spChg>
        <pc:spChg chg="add">
          <ac:chgData name="Nicole Hill" userId="S::nhill@texasaft.org::02bd76cd-83c1-4f6b-a460-b045571e6f29" providerId="AD" clId="Web-{03DCC2C7-890D-63E0-C426-E7DBE8E3F529}" dt="2024-02-09T17:42:13.352" v="2"/>
          <ac:spMkLst>
            <pc:docMk/>
            <pc:sldMk cId="3051550383" sldId="256"/>
            <ac:spMk id="59" creationId="{95D0E1C6-221C-4835-B0D4-24184F6B6E21}"/>
          </ac:spMkLst>
        </pc:spChg>
        <pc:spChg chg="add">
          <ac:chgData name="Nicole Hill" userId="S::nhill@texasaft.org::02bd76cd-83c1-4f6b-a460-b045571e6f29" providerId="AD" clId="Web-{03DCC2C7-890D-63E0-C426-E7DBE8E3F529}" dt="2024-02-09T17:42:13.352" v="2"/>
          <ac:spMkLst>
            <pc:docMk/>
            <pc:sldMk cId="3051550383" sldId="256"/>
            <ac:spMk id="61" creationId="{A98F2782-0AD1-4AB6-BBB8-3BA1BB416CE2}"/>
          </ac:spMkLst>
        </pc:spChg>
        <pc:picChg chg="add mod">
          <ac:chgData name="Nicole Hill" userId="S::nhill@texasaft.org::02bd76cd-83c1-4f6b-a460-b045571e6f29" providerId="AD" clId="Web-{03DCC2C7-890D-63E0-C426-E7DBE8E3F529}" dt="2024-02-09T17:42:13.352" v="2"/>
          <ac:picMkLst>
            <pc:docMk/>
            <pc:sldMk cId="3051550383" sldId="256"/>
            <ac:picMk id="2" creationId="{F3CB88D2-1A12-505A-8647-9753113F7343}"/>
          </ac:picMkLst>
        </pc:picChg>
        <pc:picChg chg="del">
          <ac:chgData name="Nicole Hill" userId="S::nhill@texasaft.org::02bd76cd-83c1-4f6b-a460-b045571e6f29" providerId="AD" clId="Web-{03DCC2C7-890D-63E0-C426-E7DBE8E3F529}" dt="2024-02-09T17:41:57.430" v="0"/>
          <ac:picMkLst>
            <pc:docMk/>
            <pc:sldMk cId="3051550383" sldId="256"/>
            <ac:picMk id="3" creationId="{91ADE4F7-732F-1A5F-1494-F42D3AF5E0D3}"/>
          </ac:picMkLst>
        </pc:picChg>
      </pc:sldChg>
      <pc:sldChg chg="del">
        <pc:chgData name="Nicole Hill" userId="S::nhill@texasaft.org::02bd76cd-83c1-4f6b-a460-b045571e6f29" providerId="AD" clId="Web-{03DCC2C7-890D-63E0-C426-E7DBE8E3F529}" dt="2024-02-09T17:50:18.726" v="158"/>
        <pc:sldMkLst>
          <pc:docMk/>
          <pc:sldMk cId="2509923739" sldId="260"/>
        </pc:sldMkLst>
      </pc:sldChg>
      <pc:sldChg chg="del">
        <pc:chgData name="Nicole Hill" userId="S::nhill@texasaft.org::02bd76cd-83c1-4f6b-a460-b045571e6f29" providerId="AD" clId="Web-{03DCC2C7-890D-63E0-C426-E7DBE8E3F529}" dt="2024-02-09T17:59:05.648" v="339"/>
        <pc:sldMkLst>
          <pc:docMk/>
          <pc:sldMk cId="701390478" sldId="262"/>
        </pc:sldMkLst>
      </pc:sldChg>
      <pc:sldChg chg="del">
        <pc:chgData name="Nicole Hill" userId="S::nhill@texasaft.org::02bd76cd-83c1-4f6b-a460-b045571e6f29" providerId="AD" clId="Web-{03DCC2C7-890D-63E0-C426-E7DBE8E3F529}" dt="2024-02-09T18:18:10.181" v="538"/>
        <pc:sldMkLst>
          <pc:docMk/>
          <pc:sldMk cId="651761444" sldId="285"/>
        </pc:sldMkLst>
      </pc:sldChg>
      <pc:sldChg chg="del">
        <pc:chgData name="Nicole Hill" userId="S::nhill@texasaft.org::02bd76cd-83c1-4f6b-a460-b045571e6f29" providerId="AD" clId="Web-{03DCC2C7-890D-63E0-C426-E7DBE8E3F529}" dt="2024-02-09T17:59:24.726" v="345"/>
        <pc:sldMkLst>
          <pc:docMk/>
          <pc:sldMk cId="3202724232" sldId="299"/>
        </pc:sldMkLst>
      </pc:sldChg>
      <pc:sldChg chg="del">
        <pc:chgData name="Nicole Hill" userId="S::nhill@texasaft.org::02bd76cd-83c1-4f6b-a460-b045571e6f29" providerId="AD" clId="Web-{03DCC2C7-890D-63E0-C426-E7DBE8E3F529}" dt="2024-02-09T17:50:39.648" v="161"/>
        <pc:sldMkLst>
          <pc:docMk/>
          <pc:sldMk cId="2024821893" sldId="306"/>
        </pc:sldMkLst>
      </pc:sldChg>
      <pc:sldChg chg="del">
        <pc:chgData name="Nicole Hill" userId="S::nhill@texasaft.org::02bd76cd-83c1-4f6b-a460-b045571e6f29" providerId="AD" clId="Web-{03DCC2C7-890D-63E0-C426-E7DBE8E3F529}" dt="2024-02-09T17:50:36.101" v="160"/>
        <pc:sldMkLst>
          <pc:docMk/>
          <pc:sldMk cId="4086264262" sldId="307"/>
        </pc:sldMkLst>
      </pc:sldChg>
      <pc:sldChg chg="del">
        <pc:chgData name="Nicole Hill" userId="S::nhill@texasaft.org::02bd76cd-83c1-4f6b-a460-b045571e6f29" providerId="AD" clId="Web-{03DCC2C7-890D-63E0-C426-E7DBE8E3F529}" dt="2024-02-09T17:59:12.367" v="340"/>
        <pc:sldMkLst>
          <pc:docMk/>
          <pc:sldMk cId="277776065" sldId="308"/>
        </pc:sldMkLst>
      </pc:sldChg>
      <pc:sldChg chg="del">
        <pc:chgData name="Nicole Hill" userId="S::nhill@texasaft.org::02bd76cd-83c1-4f6b-a460-b045571e6f29" providerId="AD" clId="Web-{03DCC2C7-890D-63E0-C426-E7DBE8E3F529}" dt="2024-02-09T17:50:20.929" v="159"/>
        <pc:sldMkLst>
          <pc:docMk/>
          <pc:sldMk cId="1168973314" sldId="309"/>
        </pc:sldMkLst>
      </pc:sldChg>
      <pc:sldChg chg="del">
        <pc:chgData name="Nicole Hill" userId="S::nhill@texasaft.org::02bd76cd-83c1-4f6b-a460-b045571e6f29" providerId="AD" clId="Web-{03DCC2C7-890D-63E0-C426-E7DBE8E3F529}" dt="2024-02-09T17:59:25.101" v="346"/>
        <pc:sldMkLst>
          <pc:docMk/>
          <pc:sldMk cId="264938237" sldId="312"/>
        </pc:sldMkLst>
      </pc:sldChg>
      <pc:sldChg chg="del">
        <pc:chgData name="Nicole Hill" userId="S::nhill@texasaft.org::02bd76cd-83c1-4f6b-a460-b045571e6f29" providerId="AD" clId="Web-{03DCC2C7-890D-63E0-C426-E7DBE8E3F529}" dt="2024-02-09T17:59:26.430" v="347"/>
        <pc:sldMkLst>
          <pc:docMk/>
          <pc:sldMk cId="3730534941" sldId="313"/>
        </pc:sldMkLst>
      </pc:sldChg>
      <pc:sldChg chg="del">
        <pc:chgData name="Nicole Hill" userId="S::nhill@texasaft.org::02bd76cd-83c1-4f6b-a460-b045571e6f29" providerId="AD" clId="Web-{03DCC2C7-890D-63E0-C426-E7DBE8E3F529}" dt="2024-02-09T17:59:29.852" v="348"/>
        <pc:sldMkLst>
          <pc:docMk/>
          <pc:sldMk cId="2644872556" sldId="314"/>
        </pc:sldMkLst>
      </pc:sldChg>
      <pc:sldChg chg="addSp modSp ord">
        <pc:chgData name="Nicole Hill" userId="S::nhill@texasaft.org::02bd76cd-83c1-4f6b-a460-b045571e6f29" providerId="AD" clId="Web-{03DCC2C7-890D-63E0-C426-E7DBE8E3F529}" dt="2024-02-09T17:57:28.301" v="332" actId="1076"/>
        <pc:sldMkLst>
          <pc:docMk/>
          <pc:sldMk cId="3010454092" sldId="315"/>
        </pc:sldMkLst>
        <pc:spChg chg="mod">
          <ac:chgData name="Nicole Hill" userId="S::nhill@texasaft.org::02bd76cd-83c1-4f6b-a460-b045571e6f29" providerId="AD" clId="Web-{03DCC2C7-890D-63E0-C426-E7DBE8E3F529}" dt="2024-02-09T17:52:06.854" v="189" actId="20577"/>
          <ac:spMkLst>
            <pc:docMk/>
            <pc:sldMk cId="3010454092" sldId="315"/>
            <ac:spMk id="2" creationId="{EC9881DE-5E89-C457-4B3C-B31C0DE7CE75}"/>
          </ac:spMkLst>
        </pc:spChg>
        <pc:spChg chg="mod">
          <ac:chgData name="Nicole Hill" userId="S::nhill@texasaft.org::02bd76cd-83c1-4f6b-a460-b045571e6f29" providerId="AD" clId="Web-{03DCC2C7-890D-63E0-C426-E7DBE8E3F529}" dt="2024-02-09T17:57:08.035" v="327" actId="1076"/>
          <ac:spMkLst>
            <pc:docMk/>
            <pc:sldMk cId="3010454092" sldId="315"/>
            <ac:spMk id="4" creationId="{47323292-26D7-4045-CF47-A8797E09F361}"/>
          </ac:spMkLst>
        </pc:spChg>
        <pc:picChg chg="add mod">
          <ac:chgData name="Nicole Hill" userId="S::nhill@texasaft.org::02bd76cd-83c1-4f6b-a460-b045571e6f29" providerId="AD" clId="Web-{03DCC2C7-890D-63E0-C426-E7DBE8E3F529}" dt="2024-02-09T17:57:24.582" v="331" actId="1076"/>
          <ac:picMkLst>
            <pc:docMk/>
            <pc:sldMk cId="3010454092" sldId="315"/>
            <ac:picMk id="3" creationId="{280CF3FD-E244-5EEC-6CCB-55997E5836B5}"/>
          </ac:picMkLst>
        </pc:picChg>
        <pc:picChg chg="mod modCrop">
          <ac:chgData name="Nicole Hill" userId="S::nhill@texasaft.org::02bd76cd-83c1-4f6b-a460-b045571e6f29" providerId="AD" clId="Web-{03DCC2C7-890D-63E0-C426-E7DBE8E3F529}" dt="2024-02-09T17:51:07.899" v="165"/>
          <ac:picMkLst>
            <pc:docMk/>
            <pc:sldMk cId="3010454092" sldId="315"/>
            <ac:picMk id="5" creationId="{E5E5ED80-D344-A870-0333-65CB7FD019DA}"/>
          </ac:picMkLst>
        </pc:picChg>
        <pc:picChg chg="add mod">
          <ac:chgData name="Nicole Hill" userId="S::nhill@texasaft.org::02bd76cd-83c1-4f6b-a460-b045571e6f29" providerId="AD" clId="Web-{03DCC2C7-890D-63E0-C426-E7DBE8E3F529}" dt="2024-02-09T17:57:28.301" v="332" actId="1076"/>
          <ac:picMkLst>
            <pc:docMk/>
            <pc:sldMk cId="3010454092" sldId="315"/>
            <ac:picMk id="6" creationId="{A1C76135-D1C4-603C-971C-22ADA260E04E}"/>
          </ac:picMkLst>
        </pc:picChg>
        <pc:picChg chg="add mod">
          <ac:chgData name="Nicole Hill" userId="S::nhill@texasaft.org::02bd76cd-83c1-4f6b-a460-b045571e6f29" providerId="AD" clId="Web-{03DCC2C7-890D-63E0-C426-E7DBE8E3F529}" dt="2024-02-09T17:57:22.098" v="330" actId="1076"/>
          <ac:picMkLst>
            <pc:docMk/>
            <pc:sldMk cId="3010454092" sldId="315"/>
            <ac:picMk id="7" creationId="{310DF270-B9F9-797B-E639-EF182522C16D}"/>
          </ac:picMkLst>
        </pc:picChg>
      </pc:sldChg>
      <pc:sldChg chg="del">
        <pc:chgData name="Nicole Hill" userId="S::nhill@texasaft.org::02bd76cd-83c1-4f6b-a460-b045571e6f29" providerId="AD" clId="Web-{03DCC2C7-890D-63E0-C426-E7DBE8E3F529}" dt="2024-02-09T17:58:53.960" v="333"/>
        <pc:sldMkLst>
          <pc:docMk/>
          <pc:sldMk cId="1466589219" sldId="316"/>
        </pc:sldMkLst>
      </pc:sldChg>
      <pc:sldChg chg="del">
        <pc:chgData name="Nicole Hill" userId="S::nhill@texasaft.org::02bd76cd-83c1-4f6b-a460-b045571e6f29" providerId="AD" clId="Web-{03DCC2C7-890D-63E0-C426-E7DBE8E3F529}" dt="2024-02-09T17:58:55.226" v="334"/>
        <pc:sldMkLst>
          <pc:docMk/>
          <pc:sldMk cId="4016457171" sldId="317"/>
        </pc:sldMkLst>
      </pc:sldChg>
      <pc:sldChg chg="del">
        <pc:chgData name="Nicole Hill" userId="S::nhill@texasaft.org::02bd76cd-83c1-4f6b-a460-b045571e6f29" providerId="AD" clId="Web-{03DCC2C7-890D-63E0-C426-E7DBE8E3F529}" dt="2024-02-09T17:58:59.616" v="335"/>
        <pc:sldMkLst>
          <pc:docMk/>
          <pc:sldMk cId="699779769" sldId="318"/>
        </pc:sldMkLst>
      </pc:sldChg>
      <pc:sldChg chg="del">
        <pc:chgData name="Nicole Hill" userId="S::nhill@texasaft.org::02bd76cd-83c1-4f6b-a460-b045571e6f29" providerId="AD" clId="Web-{03DCC2C7-890D-63E0-C426-E7DBE8E3F529}" dt="2024-02-09T17:59:00.616" v="336"/>
        <pc:sldMkLst>
          <pc:docMk/>
          <pc:sldMk cId="2255335559" sldId="319"/>
        </pc:sldMkLst>
      </pc:sldChg>
      <pc:sldChg chg="del">
        <pc:chgData name="Nicole Hill" userId="S::nhill@texasaft.org::02bd76cd-83c1-4f6b-a460-b045571e6f29" providerId="AD" clId="Web-{03DCC2C7-890D-63E0-C426-E7DBE8E3F529}" dt="2024-02-09T17:59:04.226" v="337"/>
        <pc:sldMkLst>
          <pc:docMk/>
          <pc:sldMk cId="2166243004" sldId="320"/>
        </pc:sldMkLst>
      </pc:sldChg>
      <pc:sldChg chg="del">
        <pc:chgData name="Nicole Hill" userId="S::nhill@texasaft.org::02bd76cd-83c1-4f6b-a460-b045571e6f29" providerId="AD" clId="Web-{03DCC2C7-890D-63E0-C426-E7DBE8E3F529}" dt="2024-02-09T17:59:04.726" v="338"/>
        <pc:sldMkLst>
          <pc:docMk/>
          <pc:sldMk cId="1665904313" sldId="321"/>
        </pc:sldMkLst>
      </pc:sldChg>
      <pc:sldChg chg="del">
        <pc:chgData name="Nicole Hill" userId="S::nhill@texasaft.org::02bd76cd-83c1-4f6b-a460-b045571e6f29" providerId="AD" clId="Web-{03DCC2C7-890D-63E0-C426-E7DBE8E3F529}" dt="2024-02-09T17:59:15.711" v="342"/>
        <pc:sldMkLst>
          <pc:docMk/>
          <pc:sldMk cId="4263641091" sldId="322"/>
        </pc:sldMkLst>
      </pc:sldChg>
      <pc:sldChg chg="del">
        <pc:chgData name="Nicole Hill" userId="S::nhill@texasaft.org::02bd76cd-83c1-4f6b-a460-b045571e6f29" providerId="AD" clId="Web-{03DCC2C7-890D-63E0-C426-E7DBE8E3F529}" dt="2024-02-09T17:59:14.273" v="341"/>
        <pc:sldMkLst>
          <pc:docMk/>
          <pc:sldMk cId="2325934631" sldId="323"/>
        </pc:sldMkLst>
      </pc:sldChg>
      <pc:sldChg chg="del">
        <pc:chgData name="Nicole Hill" userId="S::nhill@texasaft.org::02bd76cd-83c1-4f6b-a460-b045571e6f29" providerId="AD" clId="Web-{03DCC2C7-890D-63E0-C426-E7DBE8E3F529}" dt="2024-02-09T17:59:17.711" v="343"/>
        <pc:sldMkLst>
          <pc:docMk/>
          <pc:sldMk cId="2637546148" sldId="324"/>
        </pc:sldMkLst>
      </pc:sldChg>
      <pc:sldChg chg="del">
        <pc:chgData name="Nicole Hill" userId="S::nhill@texasaft.org::02bd76cd-83c1-4f6b-a460-b045571e6f29" providerId="AD" clId="Web-{03DCC2C7-890D-63E0-C426-E7DBE8E3F529}" dt="2024-02-09T17:59:22.148" v="344"/>
        <pc:sldMkLst>
          <pc:docMk/>
          <pc:sldMk cId="1419573576" sldId="325"/>
        </pc:sldMkLst>
      </pc:sldChg>
      <pc:sldChg chg="addSp delSp modSp new mod ord setBg">
        <pc:chgData name="Nicole Hill" userId="S::nhill@texasaft.org::02bd76cd-83c1-4f6b-a460-b045571e6f29" providerId="AD" clId="Web-{03DCC2C7-890D-63E0-C426-E7DBE8E3F529}" dt="2024-02-09T17:48:57.661" v="157" actId="20577"/>
        <pc:sldMkLst>
          <pc:docMk/>
          <pc:sldMk cId="1163944094" sldId="326"/>
        </pc:sldMkLst>
        <pc:spChg chg="mod ord">
          <ac:chgData name="Nicole Hill" userId="S::nhill@texasaft.org::02bd76cd-83c1-4f6b-a460-b045571e6f29" providerId="AD" clId="Web-{03DCC2C7-890D-63E0-C426-E7DBE8E3F529}" dt="2024-02-09T17:46:45.626" v="46" actId="20577"/>
          <ac:spMkLst>
            <pc:docMk/>
            <pc:sldMk cId="1163944094" sldId="326"/>
            <ac:spMk id="2" creationId="{F77A6AE5-FF42-8AC7-5F6D-C8DFAE16BA6A}"/>
          </ac:spMkLst>
        </pc:spChg>
        <pc:spChg chg="del">
          <ac:chgData name="Nicole Hill" userId="S::nhill@texasaft.org::02bd76cd-83c1-4f6b-a460-b045571e6f29" providerId="AD" clId="Web-{03DCC2C7-890D-63E0-C426-E7DBE8E3F529}" dt="2024-02-09T17:44:05.528" v="5"/>
          <ac:spMkLst>
            <pc:docMk/>
            <pc:sldMk cId="1163944094" sldId="326"/>
            <ac:spMk id="3" creationId="{6C1DB43E-D75D-1FCE-88BE-50DF331B42BC}"/>
          </ac:spMkLst>
        </pc:spChg>
        <pc:spChg chg="mod">
          <ac:chgData name="Nicole Hill" userId="S::nhill@texasaft.org::02bd76cd-83c1-4f6b-a460-b045571e6f29" providerId="AD" clId="Web-{03DCC2C7-890D-63E0-C426-E7DBE8E3F529}" dt="2024-02-09T17:48:57.661" v="157" actId="20577"/>
          <ac:spMkLst>
            <pc:docMk/>
            <pc:sldMk cId="1163944094" sldId="326"/>
            <ac:spMk id="4" creationId="{DAD0E8A6-CE51-CE46-A9BE-64E5C0A80959}"/>
          </ac:spMkLst>
        </pc:spChg>
        <pc:spChg chg="add">
          <ac:chgData name="Nicole Hill" userId="S::nhill@texasaft.org::02bd76cd-83c1-4f6b-a460-b045571e6f29" providerId="AD" clId="Web-{03DCC2C7-890D-63E0-C426-E7DBE8E3F529}" dt="2024-02-09T17:45:30.889" v="13"/>
          <ac:spMkLst>
            <pc:docMk/>
            <pc:sldMk cId="1163944094" sldId="326"/>
            <ac:spMk id="10" creationId="{A078A52F-85EA-4C0B-962B-D9D9DD4DD78C}"/>
          </ac:spMkLst>
        </pc:spChg>
        <pc:spChg chg="add">
          <ac:chgData name="Nicole Hill" userId="S::nhill@texasaft.org::02bd76cd-83c1-4f6b-a460-b045571e6f29" providerId="AD" clId="Web-{03DCC2C7-890D-63E0-C426-E7DBE8E3F529}" dt="2024-02-09T17:45:30.889" v="13"/>
          <ac:spMkLst>
            <pc:docMk/>
            <pc:sldMk cId="1163944094" sldId="326"/>
            <ac:spMk id="12" creationId="{919797D5-5700-4683-B30A-5B4D56CB8270}"/>
          </ac:spMkLst>
        </pc:spChg>
        <pc:spChg chg="add">
          <ac:chgData name="Nicole Hill" userId="S::nhill@texasaft.org::02bd76cd-83c1-4f6b-a460-b045571e6f29" providerId="AD" clId="Web-{03DCC2C7-890D-63E0-C426-E7DBE8E3F529}" dt="2024-02-09T17:45:30.889" v="13"/>
          <ac:spMkLst>
            <pc:docMk/>
            <pc:sldMk cId="1163944094" sldId="326"/>
            <ac:spMk id="14" creationId="{4856A7B9-9801-42EC-A4C9-7E22A56EF53D}"/>
          </ac:spMkLst>
        </pc:spChg>
        <pc:spChg chg="add">
          <ac:chgData name="Nicole Hill" userId="S::nhill@texasaft.org::02bd76cd-83c1-4f6b-a460-b045571e6f29" providerId="AD" clId="Web-{03DCC2C7-890D-63E0-C426-E7DBE8E3F529}" dt="2024-02-09T17:45:30.889" v="13"/>
          <ac:spMkLst>
            <pc:docMk/>
            <pc:sldMk cId="1163944094" sldId="326"/>
            <ac:spMk id="16" creationId="{8AD54DB8-C150-4290-85D6-F5B0262BFEEF}"/>
          </ac:spMkLst>
        </pc:spChg>
        <pc:spChg chg="add">
          <ac:chgData name="Nicole Hill" userId="S::nhill@texasaft.org::02bd76cd-83c1-4f6b-a460-b045571e6f29" providerId="AD" clId="Web-{03DCC2C7-890D-63E0-C426-E7DBE8E3F529}" dt="2024-02-09T17:45:30.889" v="13"/>
          <ac:spMkLst>
            <pc:docMk/>
            <pc:sldMk cId="1163944094" sldId="326"/>
            <ac:spMk id="18" creationId="{493D4EDA-58E0-40CC-B3CA-14CDEB349D24}"/>
          </ac:spMkLst>
        </pc:spChg>
        <pc:spChg chg="add">
          <ac:chgData name="Nicole Hill" userId="S::nhill@texasaft.org::02bd76cd-83c1-4f6b-a460-b045571e6f29" providerId="AD" clId="Web-{03DCC2C7-890D-63E0-C426-E7DBE8E3F529}" dt="2024-02-09T17:45:30.889" v="13"/>
          <ac:spMkLst>
            <pc:docMk/>
            <pc:sldMk cId="1163944094" sldId="326"/>
            <ac:spMk id="25" creationId="{4A2E7EC3-E07C-46CE-9B25-41865A50681C}"/>
          </ac:spMkLst>
        </pc:spChg>
        <pc:grpChg chg="add">
          <ac:chgData name="Nicole Hill" userId="S::nhill@texasaft.org::02bd76cd-83c1-4f6b-a460-b045571e6f29" providerId="AD" clId="Web-{03DCC2C7-890D-63E0-C426-E7DBE8E3F529}" dt="2024-02-09T17:45:30.889" v="13"/>
          <ac:grpSpMkLst>
            <pc:docMk/>
            <pc:sldMk cId="1163944094" sldId="326"/>
            <ac:grpSpMk id="20" creationId="{AA9EB0BC-A85E-4C26-B355-5DFCEF6CCB49}"/>
          </ac:grpSpMkLst>
        </pc:grpChg>
        <pc:picChg chg="add mod ord modCrop">
          <ac:chgData name="Nicole Hill" userId="S::nhill@texasaft.org::02bd76cd-83c1-4f6b-a460-b045571e6f29" providerId="AD" clId="Web-{03DCC2C7-890D-63E0-C426-E7DBE8E3F529}" dt="2024-02-09T17:45:52.406" v="17"/>
          <ac:picMkLst>
            <pc:docMk/>
            <pc:sldMk cId="1163944094" sldId="326"/>
            <ac:picMk id="5" creationId="{5C9BCF6C-26B4-E010-70DF-A1C461F02463}"/>
          </ac:picMkLst>
        </pc:picChg>
      </pc:sldChg>
      <pc:sldChg chg="addSp delSp modSp new mod modClrScheme chgLayout">
        <pc:chgData name="Nicole Hill" userId="S::nhill@texasaft.org::02bd76cd-83c1-4f6b-a460-b045571e6f29" providerId="AD" clId="Web-{03DCC2C7-890D-63E0-C426-E7DBE8E3F529}" dt="2024-02-09T18:29:28.373" v="726" actId="1076"/>
        <pc:sldMkLst>
          <pc:docMk/>
          <pc:sldMk cId="1781525398" sldId="327"/>
        </pc:sldMkLst>
        <pc:spChg chg="del mod ord">
          <ac:chgData name="Nicole Hill" userId="S::nhill@texasaft.org::02bd76cd-83c1-4f6b-a460-b045571e6f29" providerId="AD" clId="Web-{03DCC2C7-890D-63E0-C426-E7DBE8E3F529}" dt="2024-02-09T18:14:56.441" v="451"/>
          <ac:spMkLst>
            <pc:docMk/>
            <pc:sldMk cId="1781525398" sldId="327"/>
            <ac:spMk id="2" creationId="{E718C410-564D-FF1E-56FB-0D3C7523A1FF}"/>
          </ac:spMkLst>
        </pc:spChg>
        <pc:spChg chg="add del mod ord">
          <ac:chgData name="Nicole Hill" userId="S::nhill@texasaft.org::02bd76cd-83c1-4f6b-a460-b045571e6f29" providerId="AD" clId="Web-{03DCC2C7-890D-63E0-C426-E7DBE8E3F529}" dt="2024-02-09T18:01:49.996" v="356"/>
          <ac:spMkLst>
            <pc:docMk/>
            <pc:sldMk cId="1781525398" sldId="327"/>
            <ac:spMk id="3" creationId="{F526B5C4-0E5A-C5E3-14AE-27F484F390A5}"/>
          </ac:spMkLst>
        </pc:spChg>
        <pc:spChg chg="add mod ord">
          <ac:chgData name="Nicole Hill" userId="S::nhill@texasaft.org::02bd76cd-83c1-4f6b-a460-b045571e6f29" providerId="AD" clId="Web-{03DCC2C7-890D-63E0-C426-E7DBE8E3F529}" dt="2024-02-09T18:14:56.441" v="451"/>
          <ac:spMkLst>
            <pc:docMk/>
            <pc:sldMk cId="1781525398" sldId="327"/>
            <ac:spMk id="5" creationId="{FF120765-A774-F8F6-E875-883F7D39F6BC}"/>
          </ac:spMkLst>
        </pc:spChg>
        <pc:spChg chg="add mod">
          <ac:chgData name="Nicole Hill" userId="S::nhill@texasaft.org::02bd76cd-83c1-4f6b-a460-b045571e6f29" providerId="AD" clId="Web-{03DCC2C7-890D-63E0-C426-E7DBE8E3F529}" dt="2024-02-09T18:18:05.088" v="537" actId="20577"/>
          <ac:spMkLst>
            <pc:docMk/>
            <pc:sldMk cId="1781525398" sldId="327"/>
            <ac:spMk id="7" creationId="{4989B09B-F495-A828-D1C5-2E60CA66B88F}"/>
          </ac:spMkLst>
        </pc:spChg>
        <pc:spChg chg="add mod">
          <ac:chgData name="Nicole Hill" userId="S::nhill@texasaft.org::02bd76cd-83c1-4f6b-a460-b045571e6f29" providerId="AD" clId="Web-{03DCC2C7-890D-63E0-C426-E7DBE8E3F529}" dt="2024-02-09T18:29:19.529" v="724" actId="1076"/>
          <ac:spMkLst>
            <pc:docMk/>
            <pc:sldMk cId="1781525398" sldId="327"/>
            <ac:spMk id="8" creationId="{D616058E-8B19-CE82-6511-5F78AD54CCA9}"/>
          </ac:spMkLst>
        </pc:spChg>
        <pc:spChg chg="add mod">
          <ac:chgData name="Nicole Hill" userId="S::nhill@texasaft.org::02bd76cd-83c1-4f6b-a460-b045571e6f29" providerId="AD" clId="Web-{03DCC2C7-890D-63E0-C426-E7DBE8E3F529}" dt="2024-02-09T18:29:22.513" v="725" actId="1076"/>
          <ac:spMkLst>
            <pc:docMk/>
            <pc:sldMk cId="1781525398" sldId="327"/>
            <ac:spMk id="9" creationId="{EEE62A4D-149F-E62B-038B-48FBE78F64EF}"/>
          </ac:spMkLst>
        </pc:spChg>
        <pc:spChg chg="add mod">
          <ac:chgData name="Nicole Hill" userId="S::nhill@texasaft.org::02bd76cd-83c1-4f6b-a460-b045571e6f29" providerId="AD" clId="Web-{03DCC2C7-890D-63E0-C426-E7DBE8E3F529}" dt="2024-02-09T18:29:28.373" v="726" actId="1076"/>
          <ac:spMkLst>
            <pc:docMk/>
            <pc:sldMk cId="1781525398" sldId="327"/>
            <ac:spMk id="11" creationId="{BC3269AE-60F1-1014-3397-1C51B780BB16}"/>
          </ac:spMkLst>
        </pc:spChg>
        <pc:picChg chg="add del mod ord">
          <ac:chgData name="Nicole Hill" userId="S::nhill@texasaft.org::02bd76cd-83c1-4f6b-a460-b045571e6f29" providerId="AD" clId="Web-{03DCC2C7-890D-63E0-C426-E7DBE8E3F529}" dt="2024-02-09T18:01:08.948" v="354"/>
          <ac:picMkLst>
            <pc:docMk/>
            <pc:sldMk cId="1781525398" sldId="327"/>
            <ac:picMk id="4" creationId="{E5102B53-C8B1-5D74-15A9-9A5A7FADE94B}"/>
          </ac:picMkLst>
        </pc:picChg>
        <pc:picChg chg="add mod ord">
          <ac:chgData name="Nicole Hill" userId="S::nhill@texasaft.org::02bd76cd-83c1-4f6b-a460-b045571e6f29" providerId="AD" clId="Web-{03DCC2C7-890D-63E0-C426-E7DBE8E3F529}" dt="2024-02-09T18:15:25.661" v="458" actId="1076"/>
          <ac:picMkLst>
            <pc:docMk/>
            <pc:sldMk cId="1781525398" sldId="327"/>
            <ac:picMk id="6" creationId="{B0ACECEC-50A2-78B4-A4C2-BE2A9A0216EC}"/>
          </ac:picMkLst>
        </pc:picChg>
        <pc:picChg chg="add mod">
          <ac:chgData name="Nicole Hill" userId="S::nhill@texasaft.org::02bd76cd-83c1-4f6b-a460-b045571e6f29" providerId="AD" clId="Web-{03DCC2C7-890D-63E0-C426-E7DBE8E3F529}" dt="2024-02-09T18:28:47.668" v="718" actId="1076"/>
          <ac:picMkLst>
            <pc:docMk/>
            <pc:sldMk cId="1781525398" sldId="327"/>
            <ac:picMk id="10" creationId="{B619B63D-B487-6A50-ABED-797D77E20CC2}"/>
          </ac:picMkLst>
        </pc:picChg>
      </pc:sldChg>
      <pc:sldChg chg="addSp modSp add">
        <pc:chgData name="Nicole Hill" userId="S::nhill@texasaft.org::02bd76cd-83c1-4f6b-a460-b045571e6f29" providerId="AD" clId="Web-{03DCC2C7-890D-63E0-C426-E7DBE8E3F529}" dt="2024-02-09T18:28:17.293" v="716" actId="1076"/>
        <pc:sldMkLst>
          <pc:docMk/>
          <pc:sldMk cId="2039222611" sldId="336"/>
        </pc:sldMkLst>
        <pc:spChg chg="mod">
          <ac:chgData name="Nicole Hill" userId="S::nhill@texasaft.org::02bd76cd-83c1-4f6b-a460-b045571e6f29" providerId="AD" clId="Web-{03DCC2C7-890D-63E0-C426-E7DBE8E3F529}" dt="2024-02-09T18:20:35.186" v="540" actId="20577"/>
          <ac:spMkLst>
            <pc:docMk/>
            <pc:sldMk cId="2039222611" sldId="336"/>
            <ac:spMk id="2" creationId="{52F29530-3D56-A69E-5597-BCB2221C2544}"/>
          </ac:spMkLst>
        </pc:spChg>
        <pc:spChg chg="add mod">
          <ac:chgData name="Nicole Hill" userId="S::nhill@texasaft.org::02bd76cd-83c1-4f6b-a460-b045571e6f29" providerId="AD" clId="Web-{03DCC2C7-890D-63E0-C426-E7DBE8E3F529}" dt="2024-02-09T18:23:13.112" v="558" actId="14100"/>
          <ac:spMkLst>
            <pc:docMk/>
            <pc:sldMk cId="2039222611" sldId="336"/>
            <ac:spMk id="25" creationId="{C54D2862-2C3C-855B-A214-D2D5670B6B7B}"/>
          </ac:spMkLst>
        </pc:spChg>
        <pc:spChg chg="add mod">
          <ac:chgData name="Nicole Hill" userId="S::nhill@texasaft.org::02bd76cd-83c1-4f6b-a460-b045571e6f29" providerId="AD" clId="Web-{03DCC2C7-890D-63E0-C426-E7DBE8E3F529}" dt="2024-02-09T18:23:20.659" v="560" actId="1076"/>
          <ac:spMkLst>
            <pc:docMk/>
            <pc:sldMk cId="2039222611" sldId="336"/>
            <ac:spMk id="50" creationId="{E5D9011A-A436-C8DE-F654-9D7FDE636AFC}"/>
          </ac:spMkLst>
        </pc:spChg>
        <pc:spChg chg="add mod">
          <ac:chgData name="Nicole Hill" userId="S::nhill@texasaft.org::02bd76cd-83c1-4f6b-a460-b045571e6f29" providerId="AD" clId="Web-{03DCC2C7-890D-63E0-C426-E7DBE8E3F529}" dt="2024-02-09T18:25:53.382" v="607" actId="1076"/>
          <ac:spMkLst>
            <pc:docMk/>
            <pc:sldMk cId="2039222611" sldId="336"/>
            <ac:spMk id="51" creationId="{4B4C83E8-632E-B195-6375-6C256B7ECB66}"/>
          </ac:spMkLst>
        </pc:spChg>
        <pc:spChg chg="add mod">
          <ac:chgData name="Nicole Hill" userId="S::nhill@texasaft.org::02bd76cd-83c1-4f6b-a460-b045571e6f29" providerId="AD" clId="Web-{03DCC2C7-890D-63E0-C426-E7DBE8E3F529}" dt="2024-02-09T18:26:07.320" v="610" actId="1076"/>
          <ac:spMkLst>
            <pc:docMk/>
            <pc:sldMk cId="2039222611" sldId="336"/>
            <ac:spMk id="53" creationId="{E22275F8-5333-4AC9-E0CF-6A09F7B5066F}"/>
          </ac:spMkLst>
        </pc:spChg>
        <pc:spChg chg="add mod">
          <ac:chgData name="Nicole Hill" userId="S::nhill@texasaft.org::02bd76cd-83c1-4f6b-a460-b045571e6f29" providerId="AD" clId="Web-{03DCC2C7-890D-63E0-C426-E7DBE8E3F529}" dt="2024-02-09T18:26:50.618" v="630" actId="20577"/>
          <ac:spMkLst>
            <pc:docMk/>
            <pc:sldMk cId="2039222611" sldId="336"/>
            <ac:spMk id="54" creationId="{D8C04E4C-0BDB-2BF7-80BE-A5396921FB59}"/>
          </ac:spMkLst>
        </pc:spChg>
        <pc:spChg chg="add mod">
          <ac:chgData name="Nicole Hill" userId="S::nhill@texasaft.org::02bd76cd-83c1-4f6b-a460-b045571e6f29" providerId="AD" clId="Web-{03DCC2C7-890D-63E0-C426-E7DBE8E3F529}" dt="2024-02-09T18:28:17.293" v="716" actId="1076"/>
          <ac:spMkLst>
            <pc:docMk/>
            <pc:sldMk cId="2039222611" sldId="336"/>
            <ac:spMk id="55" creationId="{BDFD5F0B-9A0C-1F42-EEE0-5629627AD090}"/>
          </ac:spMkLst>
        </pc:spChg>
        <pc:graphicFrameChg chg="mod">
          <ac:chgData name="Nicole Hill" userId="S::nhill@texasaft.org::02bd76cd-83c1-4f6b-a460-b045571e6f29" providerId="AD" clId="Web-{03DCC2C7-890D-63E0-C426-E7DBE8E3F529}" dt="2024-02-09T18:21:04.093" v="546" actId="1076"/>
          <ac:graphicFrameMkLst>
            <pc:docMk/>
            <pc:sldMk cId="2039222611" sldId="336"/>
            <ac:graphicFrameMk id="28" creationId="{9DD56C3E-EF07-15A8-B44F-4CE12369074B}"/>
          </ac:graphicFrameMkLst>
        </pc:graphicFrameChg>
        <pc:picChg chg="add mod">
          <ac:chgData name="Nicole Hill" userId="S::nhill@texasaft.org::02bd76cd-83c1-4f6b-a460-b045571e6f29" providerId="AD" clId="Web-{03DCC2C7-890D-63E0-C426-E7DBE8E3F529}" dt="2024-02-09T18:23:16.487" v="559" actId="1076"/>
          <ac:picMkLst>
            <pc:docMk/>
            <pc:sldMk cId="2039222611" sldId="336"/>
            <ac:picMk id="49" creationId="{3E2CD83F-D8B5-6174-A245-2BF2D4B98553}"/>
          </ac:picMkLst>
        </pc:picChg>
        <pc:picChg chg="add mod">
          <ac:chgData name="Nicole Hill" userId="S::nhill@texasaft.org::02bd76cd-83c1-4f6b-a460-b045571e6f29" providerId="AD" clId="Web-{03DCC2C7-890D-63E0-C426-E7DBE8E3F529}" dt="2024-02-09T18:27:04.447" v="633" actId="14100"/>
          <ac:picMkLst>
            <pc:docMk/>
            <pc:sldMk cId="2039222611" sldId="336"/>
            <ac:picMk id="52" creationId="{00CC86A6-55B0-F07C-EED9-8B90D6CED0C2}"/>
          </ac:picMkLst>
        </pc:picChg>
      </pc:sldChg>
      <pc:sldChg chg="addSp modSp new mod setBg">
        <pc:chgData name="Nicole Hill" userId="S::nhill@texasaft.org::02bd76cd-83c1-4f6b-a460-b045571e6f29" providerId="AD" clId="Web-{03DCC2C7-890D-63E0-C426-E7DBE8E3F529}" dt="2024-02-09T18:45:52.541" v="870" actId="1076"/>
        <pc:sldMkLst>
          <pc:docMk/>
          <pc:sldMk cId="632195336" sldId="337"/>
        </pc:sldMkLst>
        <pc:spChg chg="add mod">
          <ac:chgData name="Nicole Hill" userId="S::nhill@texasaft.org::02bd76cd-83c1-4f6b-a460-b045571e6f29" providerId="AD" clId="Web-{03DCC2C7-890D-63E0-C426-E7DBE8E3F529}" dt="2024-02-09T18:45:40.838" v="869" actId="1076"/>
          <ac:spMkLst>
            <pc:docMk/>
            <pc:sldMk cId="632195336" sldId="337"/>
            <ac:spMk id="4" creationId="{88248306-041B-98B4-F1A8-1C5C5F25806D}"/>
          </ac:spMkLst>
        </pc:spChg>
        <pc:spChg chg="add mod">
          <ac:chgData name="Nicole Hill" userId="S::nhill@texasaft.org::02bd76cd-83c1-4f6b-a460-b045571e6f29" providerId="AD" clId="Web-{03DCC2C7-890D-63E0-C426-E7DBE8E3F529}" dt="2024-02-09T18:45:52.541" v="870" actId="1076"/>
          <ac:spMkLst>
            <pc:docMk/>
            <pc:sldMk cId="632195336" sldId="337"/>
            <ac:spMk id="5" creationId="{779EF6DE-EE18-5D8E-5587-D95E6CF7AA14}"/>
          </ac:spMkLst>
        </pc:spChg>
        <pc:spChg chg="add">
          <ac:chgData name="Nicole Hill" userId="S::nhill@texasaft.org::02bd76cd-83c1-4f6b-a460-b045571e6f29" providerId="AD" clId="Web-{03DCC2C7-890D-63E0-C426-E7DBE8E3F529}" dt="2024-02-09T18:32:20.143" v="739"/>
          <ac:spMkLst>
            <pc:docMk/>
            <pc:sldMk cId="632195336" sldId="337"/>
            <ac:spMk id="8" creationId="{1C740E87-A8F0-4398-BD6C-D1849A8B47FA}"/>
          </ac:spMkLst>
        </pc:spChg>
        <pc:picChg chg="add mod">
          <ac:chgData name="Nicole Hill" userId="S::nhill@texasaft.org::02bd76cd-83c1-4f6b-a460-b045571e6f29" providerId="AD" clId="Web-{03DCC2C7-890D-63E0-C426-E7DBE8E3F529}" dt="2024-02-09T18:32:20.143" v="739"/>
          <ac:picMkLst>
            <pc:docMk/>
            <pc:sldMk cId="632195336" sldId="337"/>
            <ac:picMk id="2" creationId="{06D0CBE4-017E-C52A-40EE-E6EA7610122B}"/>
          </ac:picMkLst>
        </pc:picChg>
        <pc:picChg chg="add mod">
          <ac:chgData name="Nicole Hill" userId="S::nhill@texasaft.org::02bd76cd-83c1-4f6b-a460-b045571e6f29" providerId="AD" clId="Web-{03DCC2C7-890D-63E0-C426-E7DBE8E3F529}" dt="2024-02-09T18:32:51.707" v="745" actId="688"/>
          <ac:picMkLst>
            <pc:docMk/>
            <pc:sldMk cId="632195336" sldId="337"/>
            <ac:picMk id="3" creationId="{D27E2043-5F19-F50B-0124-D5F42D6E0C86}"/>
          </ac:picMkLst>
        </pc:picChg>
      </pc:sldChg>
    </pc:docChg>
  </pc:docChgLst>
  <pc:docChgLst>
    <pc:chgData name="Nicole Hill" userId="S::nhill@texasaft.org::02bd76cd-83c1-4f6b-a460-b045571e6f29" providerId="AD" clId="Web-{D3840D4B-31FA-2DB9-7F48-36D7B6C8E429}"/>
    <pc:docChg chg="modSld">
      <pc:chgData name="Nicole Hill" userId="S::nhill@texasaft.org::02bd76cd-83c1-4f6b-a460-b045571e6f29" providerId="AD" clId="Web-{D3840D4B-31FA-2DB9-7F48-36D7B6C8E429}" dt="2024-02-19T20:15:16.419" v="0"/>
      <pc:docMkLst>
        <pc:docMk/>
      </pc:docMkLst>
      <pc:sldChg chg="addSp">
        <pc:chgData name="Nicole Hill" userId="S::nhill@texasaft.org::02bd76cd-83c1-4f6b-a460-b045571e6f29" providerId="AD" clId="Web-{D3840D4B-31FA-2DB9-7F48-36D7B6C8E429}" dt="2024-02-19T20:15:16.419" v="0"/>
        <pc:sldMkLst>
          <pc:docMk/>
          <pc:sldMk cId="2039222611" sldId="336"/>
        </pc:sldMkLst>
        <pc:grpChg chg="add">
          <ac:chgData name="Nicole Hill" userId="S::nhill@texasaft.org::02bd76cd-83c1-4f6b-a460-b045571e6f29" providerId="AD" clId="Web-{D3840D4B-31FA-2DB9-7F48-36D7B6C8E429}" dt="2024-02-19T20:15:16.419" v="0"/>
          <ac:grpSpMkLst>
            <pc:docMk/>
            <pc:sldMk cId="2039222611" sldId="336"/>
            <ac:grpSpMk id="56" creationId="{76F24E50-DEB1-6AEE-49CF-090AEF65D578}"/>
          </ac:grpSpMkLst>
        </pc:grpChg>
      </pc:sldChg>
    </pc:docChg>
  </pc:docChgLst>
  <pc:docChgLst>
    <pc:chgData name="Shelley Potter" userId="S::spotter@texasaft.org::852d1da3-0729-4c5d-b71f-16d71c1b1a4a" providerId="AD" clId="Web-{F2CC05A7-07FC-75B5-5A54-9A90FBB67484}"/>
    <pc:docChg chg="modSld">
      <pc:chgData name="Shelley Potter" userId="S::spotter@texasaft.org::852d1da3-0729-4c5d-b71f-16d71c1b1a4a" providerId="AD" clId="Web-{F2CC05A7-07FC-75B5-5A54-9A90FBB67484}" dt="2025-03-17T22:23:50.810" v="53" actId="20577"/>
      <pc:docMkLst>
        <pc:docMk/>
      </pc:docMkLst>
      <pc:sldChg chg="modSp">
        <pc:chgData name="Shelley Potter" userId="S::spotter@texasaft.org::852d1da3-0729-4c5d-b71f-16d71c1b1a4a" providerId="AD" clId="Web-{F2CC05A7-07FC-75B5-5A54-9A90FBB67484}" dt="2025-03-17T21:46:10.659" v="7" actId="20577"/>
        <pc:sldMkLst>
          <pc:docMk/>
          <pc:sldMk cId="701504571" sldId="257"/>
        </pc:sldMkLst>
        <pc:spChg chg="mod">
          <ac:chgData name="Shelley Potter" userId="S::spotter@texasaft.org::852d1da3-0729-4c5d-b71f-16d71c1b1a4a" providerId="AD" clId="Web-{F2CC05A7-07FC-75B5-5A54-9A90FBB67484}" dt="2025-03-17T21:46:10.659" v="7" actId="20577"/>
          <ac:spMkLst>
            <pc:docMk/>
            <pc:sldMk cId="701504571" sldId="257"/>
            <ac:spMk id="2" creationId="{7750DBA5-CCF8-65E1-D48A-363FA99C073B}"/>
          </ac:spMkLst>
        </pc:spChg>
        <pc:spChg chg="mod">
          <ac:chgData name="Shelley Potter" userId="S::spotter@texasaft.org::852d1da3-0729-4c5d-b71f-16d71c1b1a4a" providerId="AD" clId="Web-{F2CC05A7-07FC-75B5-5A54-9A90FBB67484}" dt="2025-03-17T21:45:33.205" v="3" actId="20577"/>
          <ac:spMkLst>
            <pc:docMk/>
            <pc:sldMk cId="701504571" sldId="257"/>
            <ac:spMk id="3" creationId="{D7297EE1-CA44-67F3-D5C5-6AAB2E0B99F6}"/>
          </ac:spMkLst>
        </pc:spChg>
      </pc:sldChg>
      <pc:sldChg chg="modSp">
        <pc:chgData name="Shelley Potter" userId="S::spotter@texasaft.org::852d1da3-0729-4c5d-b71f-16d71c1b1a4a" providerId="AD" clId="Web-{F2CC05A7-07FC-75B5-5A54-9A90FBB67484}" dt="2025-03-17T21:46:23.144" v="9" actId="20577"/>
        <pc:sldMkLst>
          <pc:docMk/>
          <pc:sldMk cId="916315474" sldId="258"/>
        </pc:sldMkLst>
        <pc:spChg chg="mod">
          <ac:chgData name="Shelley Potter" userId="S::spotter@texasaft.org::852d1da3-0729-4c5d-b71f-16d71c1b1a4a" providerId="AD" clId="Web-{F2CC05A7-07FC-75B5-5A54-9A90FBB67484}" dt="2025-03-17T21:46:23.144" v="9" actId="20577"/>
          <ac:spMkLst>
            <pc:docMk/>
            <pc:sldMk cId="916315474" sldId="258"/>
            <ac:spMk id="2" creationId="{CF5B444A-61F1-8F9E-9013-F04FA02BD765}"/>
          </ac:spMkLst>
        </pc:spChg>
        <pc:spChg chg="mod">
          <ac:chgData name="Shelley Potter" userId="S::spotter@texasaft.org::852d1da3-0729-4c5d-b71f-16d71c1b1a4a" providerId="AD" clId="Web-{F2CC05A7-07FC-75B5-5A54-9A90FBB67484}" dt="2025-03-17T21:45:54.877" v="5" actId="20577"/>
          <ac:spMkLst>
            <pc:docMk/>
            <pc:sldMk cId="916315474" sldId="258"/>
            <ac:spMk id="3" creationId="{F9BDE652-B713-5D12-8818-4C6FF70E62AE}"/>
          </ac:spMkLst>
        </pc:spChg>
      </pc:sldChg>
      <pc:sldChg chg="modSp">
        <pc:chgData name="Shelley Potter" userId="S::spotter@texasaft.org::852d1da3-0729-4c5d-b71f-16d71c1b1a4a" providerId="AD" clId="Web-{F2CC05A7-07FC-75B5-5A54-9A90FBB67484}" dt="2025-03-17T21:51:42.219" v="44" actId="20577"/>
        <pc:sldMkLst>
          <pc:docMk/>
          <pc:sldMk cId="3273895333" sldId="259"/>
        </pc:sldMkLst>
        <pc:spChg chg="mod">
          <ac:chgData name="Shelley Potter" userId="S::spotter@texasaft.org::852d1da3-0729-4c5d-b71f-16d71c1b1a4a" providerId="AD" clId="Web-{F2CC05A7-07FC-75B5-5A54-9A90FBB67484}" dt="2025-03-17T21:48:20.680" v="29" actId="20577"/>
          <ac:spMkLst>
            <pc:docMk/>
            <pc:sldMk cId="3273895333" sldId="259"/>
            <ac:spMk id="2" creationId="{0B39446B-046E-71FE-AA69-DB4A95778949}"/>
          </ac:spMkLst>
        </pc:spChg>
        <pc:spChg chg="mod">
          <ac:chgData name="Shelley Potter" userId="S::spotter@texasaft.org::852d1da3-0729-4c5d-b71f-16d71c1b1a4a" providerId="AD" clId="Web-{F2CC05A7-07FC-75B5-5A54-9A90FBB67484}" dt="2025-03-17T21:51:36.547" v="43" actId="20577"/>
          <ac:spMkLst>
            <pc:docMk/>
            <pc:sldMk cId="3273895333" sldId="259"/>
            <ac:spMk id="3" creationId="{8E9F3C05-1EEF-61A9-2A38-65E33AED5398}"/>
          </ac:spMkLst>
        </pc:spChg>
        <pc:spChg chg="mod">
          <ac:chgData name="Shelley Potter" userId="S::spotter@texasaft.org::852d1da3-0729-4c5d-b71f-16d71c1b1a4a" providerId="AD" clId="Web-{F2CC05A7-07FC-75B5-5A54-9A90FBB67484}" dt="2025-03-17T21:49:17.620" v="37" actId="20577"/>
          <ac:spMkLst>
            <pc:docMk/>
            <pc:sldMk cId="3273895333" sldId="259"/>
            <ac:spMk id="4" creationId="{29E77867-C151-0487-DDE7-0C9CED767354}"/>
          </ac:spMkLst>
        </pc:spChg>
        <pc:spChg chg="mod">
          <ac:chgData name="Shelley Potter" userId="S::spotter@texasaft.org::852d1da3-0729-4c5d-b71f-16d71c1b1a4a" providerId="AD" clId="Web-{F2CC05A7-07FC-75B5-5A54-9A90FBB67484}" dt="2025-03-17T21:51:42.219" v="44" actId="20577"/>
          <ac:spMkLst>
            <pc:docMk/>
            <pc:sldMk cId="3273895333" sldId="259"/>
            <ac:spMk id="5" creationId="{5E7D5E63-8B3C-71ED-68F1-CFA974AF355D}"/>
          </ac:spMkLst>
        </pc:spChg>
        <pc:spChg chg="mod">
          <ac:chgData name="Shelley Potter" userId="S::spotter@texasaft.org::852d1da3-0729-4c5d-b71f-16d71c1b1a4a" providerId="AD" clId="Web-{F2CC05A7-07FC-75B5-5A54-9A90FBB67484}" dt="2025-03-17T21:49:22.589" v="38" actId="20577"/>
          <ac:spMkLst>
            <pc:docMk/>
            <pc:sldMk cId="3273895333" sldId="259"/>
            <ac:spMk id="6" creationId="{C7A09E3E-E0C9-76BA-6247-DFD3C2CFA207}"/>
          </ac:spMkLst>
        </pc:spChg>
      </pc:sldChg>
      <pc:sldChg chg="modSp">
        <pc:chgData name="Shelley Potter" userId="S::spotter@texasaft.org::852d1da3-0729-4c5d-b71f-16d71c1b1a4a" providerId="AD" clId="Web-{F2CC05A7-07FC-75B5-5A54-9A90FBB67484}" dt="2025-03-17T21:47:37.475" v="23" actId="14100"/>
        <pc:sldMkLst>
          <pc:docMk/>
          <pc:sldMk cId="3065139669" sldId="260"/>
        </pc:sldMkLst>
        <pc:spChg chg="mod">
          <ac:chgData name="Shelley Potter" userId="S::spotter@texasaft.org::852d1da3-0729-4c5d-b71f-16d71c1b1a4a" providerId="AD" clId="Web-{F2CC05A7-07FC-75B5-5A54-9A90FBB67484}" dt="2025-03-17T21:46:34.566" v="11" actId="20577"/>
          <ac:spMkLst>
            <pc:docMk/>
            <pc:sldMk cId="3065139669" sldId="260"/>
            <ac:spMk id="2" creationId="{8AD1E0D7-BEA9-063C-41BE-035039769440}"/>
          </ac:spMkLst>
        </pc:spChg>
        <pc:spChg chg="mod">
          <ac:chgData name="Shelley Potter" userId="S::spotter@texasaft.org::852d1da3-0729-4c5d-b71f-16d71c1b1a4a" providerId="AD" clId="Web-{F2CC05A7-07FC-75B5-5A54-9A90FBB67484}" dt="2025-03-17T21:47:37.475" v="23" actId="14100"/>
          <ac:spMkLst>
            <pc:docMk/>
            <pc:sldMk cId="3065139669" sldId="260"/>
            <ac:spMk id="3" creationId="{EF8E4DEC-07B7-D2F8-7AF1-2662CDFF746D}"/>
          </ac:spMkLst>
        </pc:spChg>
        <pc:picChg chg="mod">
          <ac:chgData name="Shelley Potter" userId="S::spotter@texasaft.org::852d1da3-0729-4c5d-b71f-16d71c1b1a4a" providerId="AD" clId="Web-{F2CC05A7-07FC-75B5-5A54-9A90FBB67484}" dt="2025-03-17T21:46:48.598" v="16" actId="1076"/>
          <ac:picMkLst>
            <pc:docMk/>
            <pc:sldMk cId="3065139669" sldId="260"/>
            <ac:picMk id="5" creationId="{95B4F612-0C56-A8E4-39EF-26AB2A7586EB}"/>
          </ac:picMkLst>
        </pc:picChg>
      </pc:sldChg>
      <pc:sldChg chg="modSp">
        <pc:chgData name="Shelley Potter" userId="S::spotter@texasaft.org::852d1da3-0729-4c5d-b71f-16d71c1b1a4a" providerId="AD" clId="Web-{F2CC05A7-07FC-75B5-5A54-9A90FBB67484}" dt="2025-03-17T22:23:50.810" v="53" actId="20577"/>
        <pc:sldMkLst>
          <pc:docMk/>
          <pc:sldMk cId="1532723166" sldId="261"/>
        </pc:sldMkLst>
        <pc:spChg chg="mod">
          <ac:chgData name="Shelley Potter" userId="S::spotter@texasaft.org::852d1da3-0729-4c5d-b71f-16d71c1b1a4a" providerId="AD" clId="Web-{F2CC05A7-07FC-75B5-5A54-9A90FBB67484}" dt="2025-03-17T21:52:06.829" v="46" actId="20577"/>
          <ac:spMkLst>
            <pc:docMk/>
            <pc:sldMk cId="1532723166" sldId="261"/>
            <ac:spMk id="2" creationId="{97D6A61B-9F8D-05B6-78A1-E0D6863A4DB5}"/>
          </ac:spMkLst>
        </pc:spChg>
        <pc:spChg chg="mod">
          <ac:chgData name="Shelley Potter" userId="S::spotter@texasaft.org::852d1da3-0729-4c5d-b71f-16d71c1b1a4a" providerId="AD" clId="Web-{F2CC05A7-07FC-75B5-5A54-9A90FBB67484}" dt="2025-03-17T22:23:50.810" v="53" actId="20577"/>
          <ac:spMkLst>
            <pc:docMk/>
            <pc:sldMk cId="1532723166" sldId="261"/>
            <ac:spMk id="3" creationId="{C5E8C280-3D94-1E0C-492B-1A9906275CE6}"/>
          </ac:spMkLst>
        </pc:spChg>
        <pc:picChg chg="mod">
          <ac:chgData name="Shelley Potter" userId="S::spotter@texasaft.org::852d1da3-0729-4c5d-b71f-16d71c1b1a4a" providerId="AD" clId="Web-{F2CC05A7-07FC-75B5-5A54-9A90FBB67484}" dt="2025-03-17T21:52:33.393" v="50" actId="1076"/>
          <ac:picMkLst>
            <pc:docMk/>
            <pc:sldMk cId="1532723166" sldId="261"/>
            <ac:picMk id="5" creationId="{3661B770-0537-EBA3-5FB4-083D888347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B7843-ABD9-8944-9A10-E951925AEFDB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42D8F-4CD9-2D4C-8C73-9E5E4D4D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6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42D8F-4CD9-2D4C-8C73-9E5E4D4DBD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6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99B088-E109-3E4A-85B5-15368F1C276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B39909-3F95-4642-8096-4D252708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B088-E109-3E4A-85B5-15368F1C276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909-3F95-4642-8096-4D252708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99B088-E109-3E4A-85B5-15368F1C276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B39909-3F95-4642-8096-4D252708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B088-E109-3E4A-85B5-15368F1C276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1B39909-3F95-4642-8096-4D252708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99B088-E109-3E4A-85B5-15368F1C276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B39909-3F95-4642-8096-4D252708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B088-E109-3E4A-85B5-15368F1C276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909-3F95-4642-8096-4D252708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B088-E109-3E4A-85B5-15368F1C276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909-3F95-4642-8096-4D252708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B088-E109-3E4A-85B5-15368F1C276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909-3F95-4642-8096-4D25270806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15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B088-E109-3E4A-85B5-15368F1C276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909-3F95-4642-8096-4D252708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99B088-E109-3E4A-85B5-15368F1C276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B39909-3F95-4642-8096-4D252708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B088-E109-3E4A-85B5-15368F1C276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909-3F95-4642-8096-4D252708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F99B088-E109-3E4A-85B5-15368F1C276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1B39909-3F95-4642-8096-4D25270806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368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D441E7DC-C148-4A95-AF2B-D613C282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FB3E502-7B9D-4CC2-AEF1-61E35D08E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C3DFB63-5ACC-44EB-A0A9-33D0ADA3E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ECAE6079-FE21-1AD0-1528-67C04BC51E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12226-A8CD-6ADB-0A5E-E90E91D715F6}"/>
              </a:ext>
            </a:extLst>
          </p:cNvPr>
          <p:cNvSpPr txBox="1"/>
          <p:nvPr/>
        </p:nvSpPr>
        <p:spPr>
          <a:xfrm>
            <a:off x="7449343" y="190970"/>
            <a:ext cx="448260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ptos"/>
              </a:rPr>
              <a:t>How-to: </a:t>
            </a:r>
            <a:r>
              <a:rPr lang="en-US" sz="2800" dirty="0">
                <a:solidFill>
                  <a:srgbClr val="002060"/>
                </a:solidFill>
                <a:latin typeface="Aptos"/>
              </a:rPr>
              <a:t>Submitting Public Comments to Texas House Committees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6069E-48CE-88A2-A9C1-107BD3185AF3}"/>
              </a:ext>
            </a:extLst>
          </p:cNvPr>
          <p:cNvSpPr txBox="1"/>
          <p:nvPr/>
        </p:nvSpPr>
        <p:spPr>
          <a:xfrm rot="-720000">
            <a:off x="8262319" y="3367859"/>
            <a:ext cx="3587112" cy="3371136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ptos"/>
              </a:rPr>
              <a:t>For those times you don't have a microphone handy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DBA5-CCF8-65E1-D48A-363FA99C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latin typeface="Aptos"/>
              </a:rPr>
              <a:t>What are public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97EE1-CA44-67F3-D5C5-6AAB2E0B9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64085" cy="3633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en-US" sz="2200" dirty="0">
                <a:latin typeface="Aptos"/>
                <a:ea typeface="+mn-lt"/>
                <a:cs typeface="+mn-lt"/>
              </a:rPr>
              <a:t>The Texas House has an online form that you can use to submit written comments to House committees on various bills: </a:t>
            </a:r>
            <a:r>
              <a:rPr lang="en-US" sz="2200" b="1" dirty="0">
                <a:latin typeface="Aptos"/>
                <a:ea typeface="+mn-lt"/>
                <a:cs typeface="+mn-lt"/>
              </a:rPr>
              <a:t>comments.house.texas.gov/home.</a:t>
            </a:r>
          </a:p>
          <a:p>
            <a:pPr marL="305435" indent="-305435"/>
            <a:r>
              <a:rPr lang="en-US" sz="2200" dirty="0">
                <a:solidFill>
                  <a:srgbClr val="000000"/>
                </a:solidFill>
                <a:latin typeface="Aptos"/>
              </a:rPr>
              <a:t>These comments will be distributed to House committee members, and they will be made publicly available online. </a:t>
            </a:r>
            <a:endParaRPr lang="en-US" sz="2200" b="1">
              <a:latin typeface="Apto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A1E9AD-DDFF-C336-D648-3288DC4716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8864" y="2228003"/>
            <a:ext cx="3171804" cy="4020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8FF1ED-DD97-F8E2-BEB9-4D1E0AB8D4A6}"/>
              </a:ext>
            </a:extLst>
          </p:cNvPr>
          <p:cNvSpPr txBox="1"/>
          <p:nvPr/>
        </p:nvSpPr>
        <p:spPr>
          <a:xfrm>
            <a:off x="9642085" y="3501438"/>
            <a:ext cx="217182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ptos"/>
              </a:rPr>
              <a:t>For example, voucher bill HB 3 generated </a:t>
            </a:r>
            <a:r>
              <a:rPr lang="en-US" sz="1600" b="1" u="sng" dirty="0">
                <a:latin typeface="Aptos"/>
              </a:rPr>
              <a:t>2,995 pages</a:t>
            </a:r>
            <a:r>
              <a:rPr lang="en-US" sz="1600" b="1" dirty="0">
                <a:latin typeface="Aptos"/>
              </a:rPr>
              <a:t> of public comments.</a:t>
            </a:r>
          </a:p>
        </p:txBody>
      </p:sp>
    </p:spTree>
    <p:extLst>
      <p:ext uri="{BB962C8B-B14F-4D97-AF65-F5344CB8AC3E}">
        <p14:creationId xmlns:p14="http://schemas.microsoft.com/office/powerpoint/2010/main" val="7015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BF3B6-C1EE-7014-CF85-781FF7C12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444A-61F1-8F9E-9013-F04FA02B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latin typeface="Aptos"/>
              </a:rPr>
              <a:t>Why are public comments important?</a:t>
            </a:r>
            <a:endParaRPr lang="en-US" sz="3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DE652-B713-5D12-8818-4C6FF70E6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64085" cy="3633047"/>
          </a:xfrm>
        </p:spPr>
        <p:txBody>
          <a:bodyPr/>
          <a:lstStyle/>
          <a:p>
            <a:pPr marL="305435" indent="-305435"/>
            <a:r>
              <a:rPr lang="en-US" sz="2200" dirty="0">
                <a:latin typeface="Aptos"/>
                <a:ea typeface="+mn-lt"/>
                <a:cs typeface="+mn-lt"/>
              </a:rPr>
              <a:t>These comments give legislators on a committee hard proof of where constituents stand on issues. </a:t>
            </a:r>
            <a:endParaRPr lang="en-US" sz="2200">
              <a:latin typeface="Gill Sans MT" panose="020B0502020104020203"/>
              <a:ea typeface="+mn-lt"/>
              <a:cs typeface="+mn-lt"/>
            </a:endParaRPr>
          </a:p>
          <a:p>
            <a:pPr marL="305435" indent="-305435"/>
            <a:r>
              <a:rPr lang="en-US" sz="2200" dirty="0">
                <a:latin typeface="Aptos"/>
              </a:rPr>
              <a:t>They also allow you to provide your thoughts on bills without having to go to the Capitol or provide digital testimony. </a:t>
            </a:r>
          </a:p>
          <a:p>
            <a:pPr marL="305435" indent="-305435"/>
            <a:r>
              <a:rPr lang="en-US" sz="2200" b="1" dirty="0">
                <a:latin typeface="Aptos"/>
              </a:rPr>
              <a:t>These comments stay on the public record. </a:t>
            </a:r>
            <a:endParaRPr lang="en-US" sz="2200" dirty="0">
              <a:latin typeface="Aptos"/>
            </a:endParaRPr>
          </a:p>
        </p:txBody>
      </p:sp>
      <p:pic>
        <p:nvPicPr>
          <p:cNvPr id="5" name="Content Placeholder 4" descr="A screenshot of a red and white card&#10;&#10;AI-generated content may be incorrect.">
            <a:extLst>
              <a:ext uri="{FF2B5EF4-FFF2-40B4-BE49-F238E27FC236}">
                <a16:creationId xmlns:a16="http://schemas.microsoft.com/office/drawing/2014/main" id="{DC7CE748-0BFD-FD10-17FA-3BA3F4ED33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9678" y="2352062"/>
            <a:ext cx="5651532" cy="3152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3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C3B06-2C50-FBFB-AD5D-660ADA8E3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E0D7-BEA9-063C-41BE-03503976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latin typeface="Aptos"/>
              </a:rPr>
              <a:t>Before writing your public comment</a:t>
            </a:r>
            <a:endParaRPr lang="en-US" sz="3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4DEC-07B7-D2F8-7AF1-2662CDFF7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141864"/>
            <a:ext cx="7204920" cy="45010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en-US" sz="2000" dirty="0">
                <a:latin typeface="Aptos"/>
                <a:ea typeface="+mn-lt"/>
                <a:cs typeface="+mn-lt"/>
              </a:rPr>
              <a:t>Your comments must be under 3,000 characters (around 500 words). </a:t>
            </a:r>
          </a:p>
          <a:p>
            <a:pPr marL="305435" indent="-305435"/>
            <a:r>
              <a:rPr lang="en-US" sz="2000" dirty="0">
                <a:latin typeface="Aptos"/>
              </a:rPr>
              <a:t>You must be a Texas resident to submit a comment. </a:t>
            </a:r>
          </a:p>
          <a:p>
            <a:pPr marL="305435" indent="-305435"/>
            <a:r>
              <a:rPr lang="en-US" sz="2000" dirty="0">
                <a:latin typeface="Aptos"/>
              </a:rPr>
              <a:t>When the online form asks who you're representing, please enter </a:t>
            </a:r>
            <a:r>
              <a:rPr lang="en-US" sz="2000" b="1" dirty="0">
                <a:latin typeface="Aptos"/>
              </a:rPr>
              <a:t>"self" </a:t>
            </a:r>
            <a:r>
              <a:rPr lang="en-US" sz="2000" dirty="0">
                <a:latin typeface="Aptos"/>
              </a:rPr>
              <a:t>and your occupation. </a:t>
            </a:r>
            <a:r>
              <a:rPr lang="en-US" sz="2000" b="1" u="sng" dirty="0">
                <a:latin typeface="Aptos"/>
              </a:rPr>
              <a:t>Do not list AFT, your local union, or your school district. </a:t>
            </a:r>
            <a:endParaRPr lang="en-US" sz="2000" b="1" dirty="0">
              <a:latin typeface="Aptos"/>
            </a:endParaRPr>
          </a:p>
          <a:p>
            <a:pPr marL="305435" indent="-305435"/>
            <a:r>
              <a:rPr lang="en-US" sz="2000" dirty="0">
                <a:latin typeface="Aptos"/>
              </a:rPr>
              <a:t>To find the bill you want to comment on, you can either search for the bill number (e.g., HB 3 or </a:t>
            </a:r>
            <a:r>
              <a:rPr lang="en-US" sz="2000" dirty="0" err="1">
                <a:latin typeface="Aptos"/>
              </a:rPr>
              <a:t>hb</a:t>
            </a:r>
            <a:r>
              <a:rPr lang="en-US" sz="2000" dirty="0">
                <a:latin typeface="Aptos"/>
              </a:rPr>
              <a:t> 3) or you can scroll to find the committee it's being heard in. </a:t>
            </a:r>
          </a:p>
          <a:p>
            <a:pPr marL="305435" indent="-305435"/>
            <a:r>
              <a:rPr lang="en-US" sz="2000" b="1" dirty="0">
                <a:latin typeface="Aptos"/>
              </a:rPr>
              <a:t>Note:</a:t>
            </a:r>
            <a:r>
              <a:rPr lang="en-US" sz="2000" dirty="0">
                <a:latin typeface="Aptos"/>
              </a:rPr>
              <a:t> Bills will appear in the portal when a committee agenda is posted – at least 72 hours before the hearing.</a:t>
            </a:r>
          </a:p>
          <a:p>
            <a:pPr marL="305435" indent="-305435"/>
            <a:endParaRPr lang="en-US" dirty="0">
              <a:latin typeface="Aptos"/>
            </a:endParaRPr>
          </a:p>
        </p:txBody>
      </p:sp>
      <p:pic>
        <p:nvPicPr>
          <p:cNvPr id="5" name="Content Placeholder 4" descr="A person standing in front of a group of people&#10;&#10;AI-generated content may be incorrect.">
            <a:extLst>
              <a:ext uri="{FF2B5EF4-FFF2-40B4-BE49-F238E27FC236}">
                <a16:creationId xmlns:a16="http://schemas.microsoft.com/office/drawing/2014/main" id="{95B4F612-0C56-A8E4-39EF-26AB2A758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55774" y="2352062"/>
            <a:ext cx="3152453" cy="31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446B-046E-71FE-AA69-DB4A9577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latin typeface="Aptos"/>
              </a:rPr>
              <a:t>While writing your public comment</a:t>
            </a:r>
            <a:endParaRPr lang="en-US" sz="3200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F3C05-1EEF-61A9-2A38-65E33AED5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118370"/>
            <a:ext cx="5087075" cy="536005"/>
          </a:xfrm>
        </p:spPr>
        <p:txBody>
          <a:bodyPr/>
          <a:lstStyle/>
          <a:p>
            <a:r>
              <a:rPr lang="en-US" sz="2400" b="1" dirty="0">
                <a:latin typeface="Aptos"/>
              </a:rPr>
              <a:t>What to include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77867-C151-0487-DDE7-0C9CED767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813408"/>
            <a:ext cx="5393100" cy="3650615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000" dirty="0">
                <a:latin typeface="Aptos"/>
              </a:rPr>
              <a:t>Be clear about the bills or issues you're addressing. </a:t>
            </a:r>
          </a:p>
          <a:p>
            <a:pPr marL="305435" indent="-305435"/>
            <a:r>
              <a:rPr lang="en-US" sz="2000" dirty="0">
                <a:latin typeface="Aptos"/>
              </a:rPr>
              <a:t>Focus on facts. Do your research ahead of time and check any relevant details or talking points before you submit. </a:t>
            </a:r>
          </a:p>
          <a:p>
            <a:pPr marL="305435" indent="-305435"/>
            <a:r>
              <a:rPr lang="en-US" sz="2000" dirty="0">
                <a:latin typeface="Aptos"/>
              </a:rPr>
              <a:t>Make your comments personal and link them to the bill or issue. Identify yourself as an active or retired educator. </a:t>
            </a:r>
          </a:p>
          <a:p>
            <a:pPr marL="305435" indent="-305435"/>
            <a:r>
              <a:rPr lang="en-US" sz="2000" dirty="0">
                <a:latin typeface="Aptos"/>
              </a:rPr>
              <a:t>Be </a:t>
            </a:r>
            <a:r>
              <a:rPr lang="en-US" sz="2000" b="1" dirty="0">
                <a:latin typeface="Aptos"/>
              </a:rPr>
              <a:t>specific</a:t>
            </a:r>
            <a:r>
              <a:rPr lang="en-US" sz="2000" dirty="0">
                <a:latin typeface="Aptos"/>
              </a:rPr>
              <a:t> about what you want them to do or what votes you want them to take.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7D5E63-8B3C-71ED-68F1-CFA974AF3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118370"/>
            <a:ext cx="5087073" cy="553373"/>
          </a:xfrm>
        </p:spPr>
        <p:txBody>
          <a:bodyPr/>
          <a:lstStyle/>
          <a:p>
            <a:r>
              <a:rPr lang="en-US" sz="2400" b="1" dirty="0">
                <a:solidFill>
                  <a:srgbClr val="F7A825"/>
                </a:solidFill>
                <a:latin typeface="Aptos"/>
              </a:rPr>
              <a:t>Be respectful – this is public!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09E3E-E0C9-76BA-6247-DFD3C2CFA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1083" y="2813408"/>
            <a:ext cx="5393100" cy="2934999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000" dirty="0">
                <a:latin typeface="Aptos"/>
              </a:rPr>
              <a:t>Use "I' statements wherever possible. </a:t>
            </a:r>
          </a:p>
          <a:p>
            <a:pPr marL="305435" indent="-305435"/>
            <a:r>
              <a:rPr lang="en-US" sz="2000" dirty="0">
                <a:latin typeface="Aptos"/>
              </a:rPr>
              <a:t>Be passionate while also polite and professional. </a:t>
            </a:r>
            <a:r>
              <a:rPr lang="en-US" sz="2000" b="1" dirty="0">
                <a:latin typeface="Aptos"/>
              </a:rPr>
              <a:t>Do not personally attack or mention the bill author. </a:t>
            </a:r>
          </a:p>
          <a:p>
            <a:pPr marL="305435" indent="-305435"/>
            <a:r>
              <a:rPr lang="en-US" sz="2000" dirty="0">
                <a:latin typeface="Aptos"/>
              </a:rPr>
              <a:t>End with a thank you … even when you don't feel like it. </a:t>
            </a:r>
          </a:p>
        </p:txBody>
      </p:sp>
    </p:spTree>
    <p:extLst>
      <p:ext uri="{BB962C8B-B14F-4D97-AF65-F5344CB8AC3E}">
        <p14:creationId xmlns:p14="http://schemas.microsoft.com/office/powerpoint/2010/main" val="32738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04B39-086F-337C-68C4-4DE435F6C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A61B-9F8D-05B6-78A1-E0D6863A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latin typeface="Aptos"/>
              </a:rPr>
              <a:t>After submitting your public comment</a:t>
            </a:r>
            <a:endParaRPr lang="en-US" sz="3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8C280-3D94-1E0C-492B-1A9906275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6675893" cy="4120727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>
                <a:latin typeface="Aptos"/>
                <a:ea typeface="+mn-lt"/>
                <a:cs typeface="+mn-lt"/>
              </a:rPr>
              <a:t>Let your friends, family, and colleagues know about the issue and urge them to submit comments too. Bills will be open for comments until the committee hearing ends!</a:t>
            </a:r>
          </a:p>
          <a:p>
            <a:pPr marL="305435" indent="-305435"/>
            <a:r>
              <a:rPr lang="en-US" dirty="0">
                <a:latin typeface="Aptos"/>
              </a:rPr>
              <a:t>Call the legislators on the committee at their offices and share your comments with their staff over the phone. (They have to log these!)</a:t>
            </a:r>
          </a:p>
          <a:p>
            <a:pPr marL="305435" indent="-305435"/>
            <a:r>
              <a:rPr lang="en-US" dirty="0">
                <a:latin typeface="Aptos"/>
              </a:rPr>
              <a:t>Take the text of your public comment and turn it into a letter to the editor of your local newspaper to amplify its reach. (You may have to trim it slightly.)</a:t>
            </a:r>
            <a:endParaRPr lang="en-US" b="1" u="sng" dirty="0">
              <a:latin typeface="Aptos"/>
            </a:endParaRPr>
          </a:p>
          <a:p>
            <a:pPr marL="305435" indent="-305435"/>
            <a:r>
              <a:rPr lang="en-US" dirty="0">
                <a:latin typeface="Aptos"/>
              </a:rPr>
              <a:t>Use your public comment as a script for a short social media video or post the full thing with a link for others to submit theirs. </a:t>
            </a:r>
          </a:p>
          <a:p>
            <a:pPr marL="305435" indent="-305435"/>
            <a:endParaRPr lang="en-US" dirty="0">
              <a:latin typeface="Apto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61B770-0537-EBA3-5FB4-083D888347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24705" y="2376446"/>
            <a:ext cx="3152453" cy="31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2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4050BA-35D8-E3F9-7452-47DF995E17FF}"/>
              </a:ext>
            </a:extLst>
          </p:cNvPr>
          <p:cNvSpPr txBox="1"/>
          <p:nvPr/>
        </p:nvSpPr>
        <p:spPr>
          <a:xfrm>
            <a:off x="557733" y="2885155"/>
            <a:ext cx="1107181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Aptos"/>
                <a:ea typeface="+mn-lt"/>
                <a:cs typeface="+mn-lt"/>
              </a:rPr>
              <a:t>https://comments.house.texas.gov/home</a:t>
            </a:r>
            <a:endParaRPr lang="en-US" sz="4400" b="1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6146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theme/theme1.xml><?xml version="1.0" encoding="utf-8"?>
<a:theme xmlns:a="http://schemas.openxmlformats.org/drawingml/2006/main" name="Dividend">
  <a:themeElements>
    <a:clrScheme name="Texas AFT 2020-21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F6A725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3AC099FC40C40AD61FBA9B9689ADD" ma:contentTypeVersion="14" ma:contentTypeDescription="Create a new document." ma:contentTypeScope="" ma:versionID="ff7f407606969132fd049e0200000af6">
  <xsd:schema xmlns:xsd="http://www.w3.org/2001/XMLSchema" xmlns:xs="http://www.w3.org/2001/XMLSchema" xmlns:p="http://schemas.microsoft.com/office/2006/metadata/properties" xmlns:ns2="602ba7b2-445b-4dd5-91b8-c04ca7bb289d" xmlns:ns3="d4ee6bba-8905-4470-b0a5-6da42e07a043" targetNamespace="http://schemas.microsoft.com/office/2006/metadata/properties" ma:root="true" ma:fieldsID="0759aa735e9341b8cbeb51489eced988" ns2:_="" ns3:_="">
    <xsd:import namespace="602ba7b2-445b-4dd5-91b8-c04ca7bb289d"/>
    <xsd:import namespace="d4ee6bba-8905-4470-b0a5-6da42e07a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ba7b2-445b-4dd5-91b8-c04ca7bb2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9dbd761-d099-4f4e-a586-4961838711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e6bba-8905-4470-b0a5-6da42e07a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6e856d9-f00f-463e-8530-1178b148ecf3}" ma:internalName="TaxCatchAll" ma:showField="CatchAllData" ma:web="d4ee6bba-8905-4470-b0a5-6da42e07a0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4ee6bba-8905-4470-b0a5-6da42e07a043">
      <UserInfo>
        <DisplayName>Veronica Hernandez</DisplayName>
        <AccountId>60</AccountId>
        <AccountType/>
      </UserInfo>
      <UserInfo>
        <DisplayName>SharingLinks.703ba46d-e828-463d-a482-06e58466b277.OrganizationEdit.24cca049-a4e5-4476-9873-a4eab5ef21e2</DisplayName>
        <AccountId>66</AccountId>
        <AccountType/>
      </UserInfo>
      <UserInfo>
        <DisplayName>Jamie Womack-Williams</DisplayName>
        <AccountId>15</AccountId>
        <AccountType/>
      </UserInfo>
    </SharedWithUsers>
    <lcf76f155ced4ddcb4097134ff3c332f xmlns="602ba7b2-445b-4dd5-91b8-c04ca7bb289d">
      <Terms xmlns="http://schemas.microsoft.com/office/infopath/2007/PartnerControls"/>
    </lcf76f155ced4ddcb4097134ff3c332f>
    <TaxCatchAll xmlns="d4ee6bba-8905-4470-b0a5-6da42e07a043" xsi:nil="true"/>
  </documentManagement>
</p:properties>
</file>

<file path=customXml/itemProps1.xml><?xml version="1.0" encoding="utf-8"?>
<ds:datastoreItem xmlns:ds="http://schemas.openxmlformats.org/officeDocument/2006/customXml" ds:itemID="{7421F79C-A151-4227-A7C9-688061344D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EE818A-8131-42C0-90F4-48628C97E1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ba7b2-445b-4dd5-91b8-c04ca7bb289d"/>
    <ds:schemaRef ds:uri="d4ee6bba-8905-4470-b0a5-6da42e07a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F0BBB-23F3-41DD-927E-31007037C5C1}">
  <ds:schemaRefs>
    <ds:schemaRef ds:uri="2d2a6162-3897-4df1-abda-4b7f3ec07ed0"/>
    <ds:schemaRef ds:uri="d4ee6bba-8905-4470-b0a5-6da42e07a043"/>
    <ds:schemaRef ds:uri="eb726a3d-6f09-4592-9218-686c3b8634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02ba7b2-445b-4dd5-91b8-c04ca7bb289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Dividend</vt:lpstr>
      <vt:lpstr>PowerPoint Presentation</vt:lpstr>
      <vt:lpstr>What are public comments?</vt:lpstr>
      <vt:lpstr>Why are public comments important?</vt:lpstr>
      <vt:lpstr>Before writing your public comment</vt:lpstr>
      <vt:lpstr>While writing your public comment</vt:lpstr>
      <vt:lpstr>After submitting your public comment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Tanner Williams</dc:creator>
  <cp:revision>524</cp:revision>
  <cp:lastPrinted>2022-07-18T19:49:24Z</cp:lastPrinted>
  <dcterms:created xsi:type="dcterms:W3CDTF">2020-07-20T18:00:55Z</dcterms:created>
  <dcterms:modified xsi:type="dcterms:W3CDTF">2025-03-17T22:23:59Z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0x0101006413AC099FC40C40AD61FBA9B9689ADD</vt:lpwstr>
  </property>
  <property fmtid="{D5CDD505-2E9C-101B-9397-08002B2CF9AE}" pid="3" name="MediaServiceImageTags">
    <vt:lpwstr/>
  </property>
</Properties>
</file>